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9" r:id="rId1"/>
    <p:sldMasterId id="2147483659" r:id="rId2"/>
  </p:sldMasterIdLst>
  <p:notesMasterIdLst>
    <p:notesMasterId r:id="rId35"/>
  </p:notesMasterIdLst>
  <p:handoutMasterIdLst>
    <p:handoutMasterId r:id="rId36"/>
  </p:handoutMasterIdLst>
  <p:sldIdLst>
    <p:sldId id="271" r:id="rId3"/>
    <p:sldId id="374" r:id="rId4"/>
    <p:sldId id="283" r:id="rId5"/>
    <p:sldId id="323" r:id="rId6"/>
    <p:sldId id="345" r:id="rId7"/>
    <p:sldId id="321" r:id="rId8"/>
    <p:sldId id="322" r:id="rId9"/>
    <p:sldId id="329" r:id="rId10"/>
    <p:sldId id="331" r:id="rId11"/>
    <p:sldId id="336" r:id="rId12"/>
    <p:sldId id="337" r:id="rId13"/>
    <p:sldId id="338" r:id="rId14"/>
    <p:sldId id="339" r:id="rId15"/>
    <p:sldId id="340" r:id="rId16"/>
    <p:sldId id="365" r:id="rId17"/>
    <p:sldId id="366" r:id="rId18"/>
    <p:sldId id="367" r:id="rId19"/>
    <p:sldId id="368" r:id="rId20"/>
    <p:sldId id="369" r:id="rId21"/>
    <p:sldId id="370" r:id="rId22"/>
    <p:sldId id="371" r:id="rId23"/>
    <p:sldId id="372" r:id="rId24"/>
    <p:sldId id="373" r:id="rId25"/>
    <p:sldId id="312" r:id="rId26"/>
    <p:sldId id="344" r:id="rId27"/>
    <p:sldId id="341" r:id="rId28"/>
    <p:sldId id="311" r:id="rId29"/>
    <p:sldId id="277" r:id="rId30"/>
    <p:sldId id="315" r:id="rId31"/>
    <p:sldId id="278" r:id="rId32"/>
    <p:sldId id="342" r:id="rId33"/>
    <p:sldId id="343" r:id="rId34"/>
  </p:sldIdLst>
  <p:sldSz cx="9906000" cy="6858000" type="A4"/>
  <p:notesSz cx="6797675" cy="9856788"/>
  <p:defaultTextStyle>
    <a:defPPr>
      <a:defRPr lang="en-AU"/>
    </a:defPPr>
    <a:lvl1pPr algn="l" rtl="0" fontAlgn="base">
      <a:spcBef>
        <a:spcPct val="40000"/>
      </a:spcBef>
      <a:spcAft>
        <a:spcPct val="0"/>
      </a:spcAft>
      <a:buClr>
        <a:schemeClr val="folHlink"/>
      </a:buClr>
      <a:buSzPct val="120000"/>
      <a:buFont typeface="Wingdings" pitchFamily="2" charset="2"/>
      <a:defRPr sz="1000" kern="1200">
        <a:solidFill>
          <a:srgbClr val="000000"/>
        </a:solidFill>
        <a:latin typeface="Arial" pitchFamily="34" charset="0"/>
        <a:ea typeface="+mn-ea"/>
        <a:cs typeface="+mn-cs"/>
      </a:defRPr>
    </a:lvl1pPr>
    <a:lvl2pPr marL="457200" algn="l" rtl="0" fontAlgn="base">
      <a:spcBef>
        <a:spcPct val="40000"/>
      </a:spcBef>
      <a:spcAft>
        <a:spcPct val="0"/>
      </a:spcAft>
      <a:buClr>
        <a:schemeClr val="folHlink"/>
      </a:buClr>
      <a:buSzPct val="120000"/>
      <a:buFont typeface="Wingdings" pitchFamily="2" charset="2"/>
      <a:defRPr sz="1000" kern="1200">
        <a:solidFill>
          <a:srgbClr val="000000"/>
        </a:solidFill>
        <a:latin typeface="Arial" pitchFamily="34" charset="0"/>
        <a:ea typeface="+mn-ea"/>
        <a:cs typeface="+mn-cs"/>
      </a:defRPr>
    </a:lvl2pPr>
    <a:lvl3pPr marL="914400" algn="l" rtl="0" fontAlgn="base">
      <a:spcBef>
        <a:spcPct val="40000"/>
      </a:spcBef>
      <a:spcAft>
        <a:spcPct val="0"/>
      </a:spcAft>
      <a:buClr>
        <a:schemeClr val="folHlink"/>
      </a:buClr>
      <a:buSzPct val="120000"/>
      <a:buFont typeface="Wingdings" pitchFamily="2" charset="2"/>
      <a:defRPr sz="1000" kern="1200">
        <a:solidFill>
          <a:srgbClr val="000000"/>
        </a:solidFill>
        <a:latin typeface="Arial" pitchFamily="34" charset="0"/>
        <a:ea typeface="+mn-ea"/>
        <a:cs typeface="+mn-cs"/>
      </a:defRPr>
    </a:lvl3pPr>
    <a:lvl4pPr marL="1371600" algn="l" rtl="0" fontAlgn="base">
      <a:spcBef>
        <a:spcPct val="40000"/>
      </a:spcBef>
      <a:spcAft>
        <a:spcPct val="0"/>
      </a:spcAft>
      <a:buClr>
        <a:schemeClr val="folHlink"/>
      </a:buClr>
      <a:buSzPct val="120000"/>
      <a:buFont typeface="Wingdings" pitchFamily="2" charset="2"/>
      <a:defRPr sz="1000" kern="1200">
        <a:solidFill>
          <a:srgbClr val="000000"/>
        </a:solidFill>
        <a:latin typeface="Arial" pitchFamily="34" charset="0"/>
        <a:ea typeface="+mn-ea"/>
        <a:cs typeface="+mn-cs"/>
      </a:defRPr>
    </a:lvl4pPr>
    <a:lvl5pPr marL="1828800" algn="l" rtl="0" fontAlgn="base">
      <a:spcBef>
        <a:spcPct val="40000"/>
      </a:spcBef>
      <a:spcAft>
        <a:spcPct val="0"/>
      </a:spcAft>
      <a:buClr>
        <a:schemeClr val="folHlink"/>
      </a:buClr>
      <a:buSzPct val="120000"/>
      <a:buFont typeface="Wingdings" pitchFamily="2" charset="2"/>
      <a:defRPr sz="1000" kern="1200">
        <a:solidFill>
          <a:srgbClr val="000000"/>
        </a:solidFill>
        <a:latin typeface="Arial" pitchFamily="34" charset="0"/>
        <a:ea typeface="+mn-ea"/>
        <a:cs typeface="+mn-cs"/>
      </a:defRPr>
    </a:lvl5pPr>
    <a:lvl6pPr marL="2286000" algn="l" defTabSz="914400" rtl="0" eaLnBrk="1" latinLnBrk="0" hangingPunct="1">
      <a:defRPr sz="1000" kern="1200">
        <a:solidFill>
          <a:srgbClr val="000000"/>
        </a:solidFill>
        <a:latin typeface="Arial" pitchFamily="34" charset="0"/>
        <a:ea typeface="+mn-ea"/>
        <a:cs typeface="+mn-cs"/>
      </a:defRPr>
    </a:lvl6pPr>
    <a:lvl7pPr marL="2743200" algn="l" defTabSz="914400" rtl="0" eaLnBrk="1" latinLnBrk="0" hangingPunct="1">
      <a:defRPr sz="1000" kern="1200">
        <a:solidFill>
          <a:srgbClr val="000000"/>
        </a:solidFill>
        <a:latin typeface="Arial" pitchFamily="34" charset="0"/>
        <a:ea typeface="+mn-ea"/>
        <a:cs typeface="+mn-cs"/>
      </a:defRPr>
    </a:lvl7pPr>
    <a:lvl8pPr marL="3200400" algn="l" defTabSz="914400" rtl="0" eaLnBrk="1" latinLnBrk="0" hangingPunct="1">
      <a:defRPr sz="1000" kern="1200">
        <a:solidFill>
          <a:srgbClr val="000000"/>
        </a:solidFill>
        <a:latin typeface="Arial" pitchFamily="34" charset="0"/>
        <a:ea typeface="+mn-ea"/>
        <a:cs typeface="+mn-cs"/>
      </a:defRPr>
    </a:lvl8pPr>
    <a:lvl9pPr marL="3657600" algn="l" defTabSz="914400" rtl="0" eaLnBrk="1" latinLnBrk="0" hangingPunct="1">
      <a:defRPr sz="1000" kern="1200">
        <a:solidFill>
          <a:srgbClr val="000000"/>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EB"/>
    <a:srgbClr val="A0BEFF"/>
    <a:srgbClr val="FFD2B4"/>
    <a:srgbClr val="CCCCCC"/>
    <a:srgbClr val="7DA5FF"/>
    <a:srgbClr val="FFA064"/>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14" autoAdjust="0"/>
    <p:restoredTop sz="82542" autoAdjust="0"/>
  </p:normalViewPr>
  <p:slideViewPr>
    <p:cSldViewPr snapToObjects="1">
      <p:cViewPr>
        <p:scale>
          <a:sx n="100" d="100"/>
          <a:sy n="100" d="100"/>
        </p:scale>
        <p:origin x="-216" y="384"/>
      </p:cViewPr>
      <p:guideLst>
        <p:guide orient="horz" pos="2397"/>
        <p:guide orient="horz" pos="1600"/>
        <p:guide orient="horz" pos="804"/>
        <p:guide orient="horz" pos="2498"/>
        <p:guide orient="horz" pos="3291"/>
        <p:guide orient="horz" pos="4090"/>
        <p:guide orient="horz" pos="1480"/>
        <p:guide pos="2083"/>
        <p:guide pos="3077"/>
        <p:guide pos="175"/>
        <p:guide pos="1078"/>
        <p:guide pos="4076"/>
        <p:guide pos="5078"/>
        <p:guide pos="6072"/>
        <p:guide pos="3169"/>
      </p:guideLst>
    </p:cSldViewPr>
  </p:slideViewPr>
  <p:notesTextViewPr>
    <p:cViewPr>
      <p:scale>
        <a:sx n="100" d="100"/>
        <a:sy n="100" d="100"/>
      </p:scale>
      <p:origin x="0" y="0"/>
    </p:cViewPr>
  </p:notesTextViewPr>
  <p:notesViewPr>
    <p:cSldViewPr snapToObjects="1">
      <p:cViewPr varScale="1">
        <p:scale>
          <a:sx n="59" d="100"/>
          <a:sy n="59" d="100"/>
        </p:scale>
        <p:origin x="-2496" y="-78"/>
      </p:cViewPr>
      <p:guideLst>
        <p:guide orient="horz" pos="3105"/>
        <p:guide pos="2142"/>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2839"/>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sz="quarter" idx="1"/>
          </p:nvPr>
        </p:nvSpPr>
        <p:spPr>
          <a:xfrm>
            <a:off x="3850443" y="0"/>
            <a:ext cx="2945659" cy="492839"/>
          </a:xfrm>
          <a:prstGeom prst="rect">
            <a:avLst/>
          </a:prstGeom>
        </p:spPr>
        <p:txBody>
          <a:bodyPr vert="horz" lIns="91440" tIns="45720" rIns="91440" bIns="45720" rtlCol="0"/>
          <a:lstStyle>
            <a:lvl1pPr algn="r">
              <a:defRPr sz="1200"/>
            </a:lvl1pPr>
          </a:lstStyle>
          <a:p>
            <a:fld id="{B2DED75D-97CC-4EF3-8C31-A83635946021}" type="datetimeFigureOut">
              <a:rPr lang="en-US" smtClean="0"/>
              <a:pPr/>
              <a:t>11/16/2010</a:t>
            </a:fld>
            <a:endParaRPr lang="en-AU" dirty="0"/>
          </a:p>
        </p:txBody>
      </p:sp>
      <p:sp>
        <p:nvSpPr>
          <p:cNvPr id="4" name="Footer Placeholder 3"/>
          <p:cNvSpPr>
            <a:spLocks noGrp="1"/>
          </p:cNvSpPr>
          <p:nvPr>
            <p:ph type="ftr" sz="quarter" idx="2"/>
          </p:nvPr>
        </p:nvSpPr>
        <p:spPr>
          <a:xfrm>
            <a:off x="0" y="9362238"/>
            <a:ext cx="2945659" cy="492839"/>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50443" y="9362238"/>
            <a:ext cx="2945659" cy="492839"/>
          </a:xfrm>
          <a:prstGeom prst="rect">
            <a:avLst/>
          </a:prstGeom>
        </p:spPr>
        <p:txBody>
          <a:bodyPr vert="horz" lIns="91440" tIns="45720" rIns="91440" bIns="45720" rtlCol="0" anchor="b"/>
          <a:lstStyle>
            <a:lvl1pPr algn="r">
              <a:defRPr sz="1200"/>
            </a:lvl1pPr>
          </a:lstStyle>
          <a:p>
            <a:fld id="{EF9713F0-5667-463A-9B96-1112B251F170}" type="slidenum">
              <a:rPr lang="en-AU" smtClean="0"/>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5659" cy="492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ClrTx/>
              <a:buSzTx/>
              <a:buFontTx/>
              <a:buNone/>
              <a:defRPr sz="1200">
                <a:solidFill>
                  <a:schemeClr val="tx1"/>
                </a:solidFill>
              </a:defRPr>
            </a:lvl1pPr>
          </a:lstStyle>
          <a:p>
            <a:endParaRPr lang="en-AU" dirty="0"/>
          </a:p>
        </p:txBody>
      </p:sp>
      <p:sp>
        <p:nvSpPr>
          <p:cNvPr id="26627" name="Rectangle 3"/>
          <p:cNvSpPr>
            <a:spLocks noGrp="1" noChangeArrowheads="1"/>
          </p:cNvSpPr>
          <p:nvPr>
            <p:ph type="dt" idx="1"/>
          </p:nvPr>
        </p:nvSpPr>
        <p:spPr bwMode="auto">
          <a:xfrm>
            <a:off x="3850443" y="0"/>
            <a:ext cx="2945659" cy="49283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a:solidFill>
                  <a:schemeClr val="tx1"/>
                </a:solidFill>
              </a:defRPr>
            </a:lvl1pPr>
          </a:lstStyle>
          <a:p>
            <a:endParaRPr lang="en-AU" dirty="0"/>
          </a:p>
        </p:txBody>
      </p:sp>
      <p:sp>
        <p:nvSpPr>
          <p:cNvPr id="26628" name="Rectangle 4"/>
          <p:cNvSpPr>
            <a:spLocks noGrp="1" noRot="1" noChangeAspect="1" noChangeArrowheads="1" noTextEdit="1"/>
          </p:cNvSpPr>
          <p:nvPr>
            <p:ph type="sldImg" idx="2"/>
          </p:nvPr>
        </p:nvSpPr>
        <p:spPr bwMode="auto">
          <a:xfrm>
            <a:off x="730250" y="739775"/>
            <a:ext cx="5337175" cy="3695700"/>
          </a:xfrm>
          <a:prstGeom prst="rect">
            <a:avLst/>
          </a:prstGeom>
          <a:noFill/>
          <a:ln w="9525">
            <a:solidFill>
              <a:srgbClr val="000000"/>
            </a:solidFill>
            <a:miter lim="800000"/>
            <a:headEnd/>
            <a:tailEnd/>
          </a:ln>
          <a:effectLst/>
        </p:spPr>
      </p:sp>
      <p:sp>
        <p:nvSpPr>
          <p:cNvPr id="26629" name="Rectangle 5"/>
          <p:cNvSpPr>
            <a:spLocks noGrp="1" noChangeArrowheads="1"/>
          </p:cNvSpPr>
          <p:nvPr>
            <p:ph type="body" sz="quarter" idx="3"/>
          </p:nvPr>
        </p:nvSpPr>
        <p:spPr bwMode="auto">
          <a:xfrm>
            <a:off x="679768" y="4681974"/>
            <a:ext cx="5438140" cy="443555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26630" name="Rectangle 6"/>
          <p:cNvSpPr>
            <a:spLocks noGrp="1" noChangeArrowheads="1"/>
          </p:cNvSpPr>
          <p:nvPr>
            <p:ph type="ftr" sz="quarter" idx="4"/>
          </p:nvPr>
        </p:nvSpPr>
        <p:spPr bwMode="auto">
          <a:xfrm>
            <a:off x="0" y="9362238"/>
            <a:ext cx="2945659" cy="4928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200">
                <a:solidFill>
                  <a:schemeClr val="tx1"/>
                </a:solidFill>
              </a:defRPr>
            </a:lvl1pPr>
          </a:lstStyle>
          <a:p>
            <a:endParaRPr lang="en-AU" dirty="0"/>
          </a:p>
        </p:txBody>
      </p:sp>
      <p:sp>
        <p:nvSpPr>
          <p:cNvPr id="26631" name="Rectangle 7"/>
          <p:cNvSpPr>
            <a:spLocks noGrp="1" noChangeArrowheads="1"/>
          </p:cNvSpPr>
          <p:nvPr>
            <p:ph type="sldNum" sz="quarter" idx="5"/>
          </p:nvPr>
        </p:nvSpPr>
        <p:spPr bwMode="auto">
          <a:xfrm>
            <a:off x="3850443" y="9362238"/>
            <a:ext cx="2945659" cy="492839"/>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a:solidFill>
                  <a:schemeClr val="tx1"/>
                </a:solidFill>
              </a:defRPr>
            </a:lvl1pPr>
          </a:lstStyle>
          <a:p>
            <a:fld id="{4DB98665-1F58-4034-84B1-A67726987FE8}" type="slidenum">
              <a:rPr lang="en-AU"/>
              <a:pPr/>
              <a:t>‹#›</a:t>
            </a:fld>
            <a:endParaRPr lang="en-A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0250" y="739775"/>
            <a:ext cx="5337175" cy="3695700"/>
          </a:xfrm>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0</a:t>
            </a:fld>
            <a:endParaRPr lang="en-A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9</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10</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11</a:t>
            </a:fld>
            <a:endParaRPr lang="en-AU"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12</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13</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a:p>
        </p:txBody>
      </p:sp>
      <p:sp>
        <p:nvSpPr>
          <p:cNvPr id="4" name="Slide Number Placeholder 3"/>
          <p:cNvSpPr>
            <a:spLocks noGrp="1"/>
          </p:cNvSpPr>
          <p:nvPr>
            <p:ph type="sldNum" sz="quarter" idx="10"/>
          </p:nvPr>
        </p:nvSpPr>
        <p:spPr/>
        <p:txBody>
          <a:bodyPr/>
          <a:lstStyle/>
          <a:p>
            <a:fld id="{4DB98665-1F58-4034-84B1-A67726987FE8}" type="slidenum">
              <a:rPr lang="en-AU" smtClean="0"/>
              <a:pPr/>
              <a:t>14</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15</a:t>
            </a:fld>
            <a:endParaRPr lang="en-A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16</a:t>
            </a:fld>
            <a:endParaRPr lang="en-A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17</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18</a:t>
            </a:fld>
            <a:endParaRPr lang="en-A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a:t>
            </a:fld>
            <a:endParaRPr lang="en-AU"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19</a:t>
            </a:fld>
            <a:endParaRPr lang="en-A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20</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21</a:t>
            </a:fld>
            <a:endParaRPr lang="en-A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22</a:t>
            </a:fld>
            <a:endParaRPr lang="en-AU"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23</a:t>
            </a:fld>
            <a:endParaRPr lang="en-AU"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24</a:t>
            </a:fld>
            <a:endParaRPr lang="en-AU"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25</a:t>
            </a:fld>
            <a:endParaRPr lang="en-AU"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26</a:t>
            </a:fld>
            <a:endParaRPr lang="en-AU"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27</a:t>
            </a:fld>
            <a:endParaRPr lang="en-AU"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28</a:t>
            </a:fld>
            <a:endParaRPr lang="en-AU"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a:t>
            </a:fld>
            <a:endParaRPr lang="en-AU"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29</a:t>
            </a:fld>
            <a:endParaRPr lang="en-AU"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30</a:t>
            </a:fld>
            <a:endParaRPr lang="en-AU"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31</a:t>
            </a:fld>
            <a:endParaRPr lang="en-A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3</a:t>
            </a:fld>
            <a:endParaRPr lang="en-AU"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4</a:t>
            </a:fld>
            <a:endParaRPr lang="en-AU"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5</a:t>
            </a:fld>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6</a:t>
            </a:fld>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7</a:t>
            </a:fld>
            <a:endParaRPr lang="en-AU"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4DB98665-1F58-4034-84B1-A67726987FE8}" type="slidenum">
              <a:rPr lang="en-AU" smtClean="0"/>
              <a:pPr/>
              <a:t>8</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userDrawn="1"/>
        </p:nvGrpSpPr>
        <p:grpSpPr>
          <a:xfrm>
            <a:off x="0" y="0"/>
            <a:ext cx="9906000" cy="6858000"/>
            <a:chOff x="0" y="0"/>
            <a:chExt cx="9906000" cy="6858000"/>
          </a:xfrm>
        </p:grpSpPr>
        <p:sp>
          <p:nvSpPr>
            <p:cNvPr id="8" name="Rectangle 7"/>
            <p:cNvSpPr/>
            <p:nvPr/>
          </p:nvSpPr>
          <p:spPr bwMode="auto">
            <a:xfrm>
              <a:off x="0" y="0"/>
              <a:ext cx="9906000" cy="6858000"/>
            </a:xfrm>
            <a:prstGeom prst="rect">
              <a:avLst/>
            </a:prstGeom>
            <a:solidFill>
              <a:schemeClr val="bg2"/>
            </a:solidFill>
            <a:ln w="9525" cap="flat" cmpd="sng" algn="ctr">
              <a:solidFill>
                <a:schemeClr val="bg2">
                  <a:lumMod val="90000"/>
                </a:schemeClr>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marL="3175" marR="0" indent="0" algn="l" defTabSz="914400" rtl="0" eaLnBrk="1" fontAlgn="base" latinLnBrk="0" hangingPunct="1">
                <a:lnSpc>
                  <a:spcPct val="100000"/>
                </a:lnSpc>
                <a:spcBef>
                  <a:spcPct val="40000"/>
                </a:spcBef>
                <a:spcAft>
                  <a:spcPct val="0"/>
                </a:spcAft>
                <a:buClr>
                  <a:schemeClr val="folHlink"/>
                </a:buClr>
                <a:buSzPct val="120000"/>
                <a:buFont typeface="Wingdings" pitchFamily="2" charset="2"/>
                <a:buNone/>
                <a:tabLst/>
              </a:pPr>
              <a:endParaRPr kumimoji="0" lang="en-AU" sz="1000" b="0" i="0" u="none" strike="noStrike" cap="none" normalizeH="0" baseline="0" dirty="0" smtClean="0">
                <a:ln>
                  <a:noFill/>
                </a:ln>
                <a:solidFill>
                  <a:srgbClr val="000000"/>
                </a:solidFill>
                <a:effectLst/>
                <a:latin typeface="Arial" pitchFamily="34" charset="0"/>
              </a:endParaRPr>
            </a:p>
          </p:txBody>
        </p:sp>
        <p:pic>
          <p:nvPicPr>
            <p:cNvPr id="9" name="Picture 2"/>
            <p:cNvPicPr>
              <a:picLocks noChangeAspect="1" noChangeArrowheads="1"/>
            </p:cNvPicPr>
            <p:nvPr/>
          </p:nvPicPr>
          <p:blipFill>
            <a:blip r:embed="rId2" cstate="print"/>
            <a:srcRect l="35972" t="39299" r="8024"/>
            <a:stretch>
              <a:fillRect/>
            </a:stretch>
          </p:blipFill>
          <p:spPr bwMode="auto">
            <a:xfrm>
              <a:off x="0" y="0"/>
              <a:ext cx="9906000" cy="4216998"/>
            </a:xfrm>
            <a:prstGeom prst="rect">
              <a:avLst/>
            </a:prstGeom>
            <a:noFill/>
            <a:ln w="9525">
              <a:noFill/>
              <a:miter lim="800000"/>
              <a:headEnd/>
              <a:tailEnd/>
            </a:ln>
            <a:effectLst/>
          </p:spPr>
        </p:pic>
      </p:grpSp>
      <p:sp>
        <p:nvSpPr>
          <p:cNvPr id="10" name="DRAFT"/>
          <p:cNvSpPr txBox="1">
            <a:spLocks noChangeArrowheads="1"/>
          </p:cNvSpPr>
          <p:nvPr userDrawn="1"/>
        </p:nvSpPr>
        <p:spPr bwMode="auto">
          <a:xfrm>
            <a:off x="5814390" y="6670341"/>
            <a:ext cx="3986213" cy="123111"/>
          </a:xfrm>
          <a:prstGeom prst="rect">
            <a:avLst/>
          </a:prstGeom>
          <a:noFill/>
          <a:ln w="6350" algn="ctr">
            <a:noFill/>
            <a:miter lim="800000"/>
            <a:headEnd/>
            <a:tailEnd/>
          </a:ln>
          <a:effectLst/>
        </p:spPr>
        <p:txBody>
          <a:bodyPr lIns="0" tIns="0" rIns="0" bIns="0">
            <a:spAutoFit/>
          </a:bodyPr>
          <a:lstStyle/>
          <a:p>
            <a:pPr marL="0" marR="0" lvl="0" indent="0" algn="r" defTabSz="914400" rtl="0" eaLnBrk="1" fontAlgn="auto" latinLnBrk="0" hangingPunct="1">
              <a:lnSpc>
                <a:spcPct val="100000"/>
              </a:lnSpc>
              <a:spcBef>
                <a:spcPct val="50000"/>
              </a:spcBef>
              <a:spcAft>
                <a:spcPts val="0"/>
              </a:spcAft>
              <a:buClrTx/>
              <a:buSzTx/>
              <a:buFontTx/>
              <a:buNone/>
              <a:tabLst/>
              <a:defRPr/>
            </a:pPr>
            <a:r>
              <a:rPr kumimoji="0" lang="en-AU" sz="800" b="0" i="0" u="none" strike="noStrike" kern="0" cap="none" spc="0" normalizeH="0" baseline="0" noProof="0" dirty="0">
                <a:ln>
                  <a:noFill/>
                </a:ln>
                <a:solidFill>
                  <a:schemeClr val="bg1">
                    <a:lumMod val="50000"/>
                  </a:schemeClr>
                </a:solidFill>
                <a:effectLst/>
                <a:uLnTx/>
                <a:uFillTx/>
                <a:latin typeface="Arial" pitchFamily="34" charset="0"/>
                <a:cs typeface="Arial" pitchFamily="34" charset="0"/>
              </a:rPr>
              <a:t>Liability limited by a scheme approved under Professional Standards Legislation</a:t>
            </a:r>
          </a:p>
        </p:txBody>
      </p:sp>
      <p:pic>
        <p:nvPicPr>
          <p:cNvPr id="11" name="Picture 10" descr="KM_RGB (print internal - CMYK).png"/>
          <p:cNvPicPr>
            <a:picLocks noChangeAspect="1"/>
          </p:cNvPicPr>
          <p:nvPr userDrawn="1"/>
        </p:nvPicPr>
        <p:blipFill>
          <a:blip r:embed="rId3" cstate="print"/>
          <a:stretch>
            <a:fillRect/>
          </a:stretch>
        </p:blipFill>
        <p:spPr>
          <a:xfrm>
            <a:off x="532343" y="944433"/>
            <a:ext cx="2643882" cy="1620000"/>
          </a:xfrm>
          <a:prstGeom prst="rect">
            <a:avLst/>
          </a:prstGeom>
        </p:spPr>
      </p:pic>
      <p:sp>
        <p:nvSpPr>
          <p:cNvPr id="3095" name="Rectangle 23"/>
          <p:cNvSpPr>
            <a:spLocks noGrp="1" noChangeArrowheads="1"/>
          </p:cNvSpPr>
          <p:nvPr>
            <p:ph type="ctrTitle"/>
          </p:nvPr>
        </p:nvSpPr>
        <p:spPr bwMode="gray">
          <a:xfrm>
            <a:off x="721938" y="4624367"/>
            <a:ext cx="7384061" cy="369332"/>
          </a:xfrm>
          <a:ln algn="ctr"/>
        </p:spPr>
        <p:txBody>
          <a:bodyPr wrap="square" lIns="0" tIns="0" rIns="0" bIns="0" anchor="t" anchorCtr="0">
            <a:spAutoFit/>
          </a:bodyPr>
          <a:lstStyle>
            <a:lvl1pPr algn="l">
              <a:defRPr sz="2400">
                <a:solidFill>
                  <a:schemeClr val="tx1"/>
                </a:solidFill>
                <a:latin typeface="+mj-lt"/>
              </a:defRPr>
            </a:lvl1pPr>
          </a:lstStyle>
          <a:p>
            <a:r>
              <a:rPr lang="en-AU" dirty="0"/>
              <a:t>Click to edit Master title style</a:t>
            </a:r>
          </a:p>
        </p:txBody>
      </p:sp>
      <p:sp>
        <p:nvSpPr>
          <p:cNvPr id="3096" name="Rectangle 24"/>
          <p:cNvSpPr>
            <a:spLocks noGrp="1" noChangeArrowheads="1"/>
          </p:cNvSpPr>
          <p:nvPr>
            <p:ph type="subTitle" idx="1"/>
          </p:nvPr>
        </p:nvSpPr>
        <p:spPr bwMode="gray">
          <a:xfrm>
            <a:off x="721939" y="5241907"/>
            <a:ext cx="7384061" cy="276999"/>
          </a:xfrm>
          <a:ln algn="ctr"/>
        </p:spPr>
        <p:txBody>
          <a:bodyPr wrap="square" lIns="0" tIns="0" rIns="0" bIns="0" anchor="t" anchorCtr="0">
            <a:spAutoFit/>
          </a:bodyPr>
          <a:lstStyle>
            <a:lvl1pPr algn="l">
              <a:defRPr sz="1800" b="0">
                <a:solidFill>
                  <a:schemeClr val="tx1"/>
                </a:solidFill>
              </a:defRPr>
            </a:lvl1pPr>
          </a:lstStyle>
          <a:p>
            <a:r>
              <a:rPr lang="en-AU" dirty="0"/>
              <a:t>Click to edit Master subtitle style</a:t>
            </a:r>
          </a:p>
        </p:txBody>
      </p:sp>
    </p:spTree>
  </p:cSld>
  <p:clrMapOvr>
    <a:overrideClrMapping bg1="lt1" tx1="dk1" bg2="lt2" tx2="dk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1"/>
            <a:ext cx="84201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442907" y="1681164"/>
            <a:ext cx="3958960"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6966" y="1681164"/>
            <a:ext cx="3960680"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48419" y="0"/>
            <a:ext cx="2079228"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09014" y="0"/>
            <a:ext cx="6074304"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ne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7" name="Content Placeholder 6"/>
          <p:cNvSpPr>
            <a:spLocks noGrp="1"/>
          </p:cNvSpPr>
          <p:nvPr>
            <p:ph sz="quarter" idx="10"/>
          </p:nvPr>
        </p:nvSpPr>
        <p:spPr>
          <a:xfrm>
            <a:off x="277813" y="1276350"/>
            <a:ext cx="9361487"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09015" y="0"/>
            <a:ext cx="7487973" cy="134143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442907" y="1681164"/>
            <a:ext cx="3958960"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566966" y="1681164"/>
            <a:ext cx="3960680" cy="38814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6" name="Content Placeholder 5"/>
          <p:cNvSpPr>
            <a:spLocks noGrp="1"/>
          </p:cNvSpPr>
          <p:nvPr>
            <p:ph sz="quarter" idx="10"/>
          </p:nvPr>
        </p:nvSpPr>
        <p:spPr>
          <a:xfrm>
            <a:off x="277813" y="1276350"/>
            <a:ext cx="4606925"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Content Placeholder 7"/>
          <p:cNvSpPr>
            <a:spLocks noGrp="1"/>
          </p:cNvSpPr>
          <p:nvPr>
            <p:ph sz="quarter" idx="11"/>
          </p:nvPr>
        </p:nvSpPr>
        <p:spPr>
          <a:xfrm>
            <a:off x="5030788" y="1276350"/>
            <a:ext cx="4608512" cy="5216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text with quote box">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1780" y="1260792"/>
            <a:ext cx="9359900" cy="923607"/>
          </a:xfrm>
        </p:spPr>
        <p:txBody>
          <a:bodyPr/>
          <a:lstStyle>
            <a:lvl1pPr marL="0" indent="0">
              <a:buNone/>
              <a:defRPr sz="1800" b="0">
                <a:solidFill>
                  <a:schemeClr val="bg1">
                    <a:lumMod val="50000"/>
                  </a:schemeClr>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10"/>
          </p:nvPr>
        </p:nvSpPr>
        <p:spPr>
          <a:xfrm>
            <a:off x="271463" y="2349500"/>
            <a:ext cx="9359900" cy="414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8" name="Title 7"/>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lumn text with quote box">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71780" y="1260792"/>
            <a:ext cx="9359900" cy="923607"/>
          </a:xfrm>
        </p:spPr>
        <p:txBody>
          <a:bodyPr/>
          <a:lstStyle>
            <a:lvl1pPr marL="0" indent="0">
              <a:buNone/>
              <a:defRPr sz="1800" b="0">
                <a:solidFill>
                  <a:schemeClr val="bg1">
                    <a:lumMod val="50000"/>
                  </a:schemeClr>
                </a:solidFill>
                <a:latin typeface="Arial Narrow"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8"/>
          <p:cNvSpPr>
            <a:spLocks noGrp="1"/>
          </p:cNvSpPr>
          <p:nvPr>
            <p:ph sz="quarter" idx="10"/>
          </p:nvPr>
        </p:nvSpPr>
        <p:spPr>
          <a:xfrm>
            <a:off x="271463" y="2349500"/>
            <a:ext cx="4613275" cy="414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1" name="Content Placeholder 10"/>
          <p:cNvSpPr>
            <a:spLocks noGrp="1"/>
          </p:cNvSpPr>
          <p:nvPr>
            <p:ph sz="quarter" idx="11"/>
          </p:nvPr>
        </p:nvSpPr>
        <p:spPr>
          <a:xfrm>
            <a:off x="5030788" y="2349500"/>
            <a:ext cx="4600575" cy="41433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2" name="Title 11"/>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98556" y="3448782"/>
            <a:ext cx="7920000" cy="430887"/>
          </a:xfrm>
        </p:spPr>
        <p:txBody>
          <a:bodyPr anchor="ctr">
            <a:spAutoFit/>
          </a:bodyPr>
          <a:lstStyle>
            <a:lvl1pPr marL="0" indent="0" algn="ctr" rtl="1">
              <a:buNone/>
              <a:defRPr sz="28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a:stretch>
            <a:fillRect/>
          </a:stretch>
        </p:blipFill>
        <p:spPr bwMode="auto">
          <a:xfrm>
            <a:off x="0" y="0"/>
            <a:ext cx="9907720" cy="6859588"/>
          </a:xfrm>
          <a:prstGeom prst="rect">
            <a:avLst/>
          </a:prstGeom>
          <a:noFill/>
          <a:ln w="9525">
            <a:noFill/>
            <a:miter lim="800000"/>
            <a:headEnd/>
            <a:tailEnd/>
          </a:ln>
        </p:spPr>
      </p:pic>
      <p:pic>
        <p:nvPicPr>
          <p:cNvPr id="3" name="Picture 3"/>
          <p:cNvPicPr>
            <a:picLocks noChangeAspect="1" noChangeArrowheads="1"/>
          </p:cNvPicPr>
          <p:nvPr userDrawn="1"/>
        </p:nvPicPr>
        <p:blipFill>
          <a:blip r:embed="rId3" cstate="print"/>
          <a:srcRect/>
          <a:stretch>
            <a:fillRect/>
          </a:stretch>
        </p:blipFill>
        <p:spPr bwMode="auto">
          <a:xfrm>
            <a:off x="271728" y="333376"/>
            <a:ext cx="837539" cy="936625"/>
          </a:xfrm>
          <a:prstGeom prst="rect">
            <a:avLst/>
          </a:prstGeom>
          <a:noFill/>
          <a:ln w="9525">
            <a:noFill/>
            <a:miter lim="800000"/>
            <a:headEnd/>
            <a:tailEnd/>
          </a:ln>
        </p:spPr>
      </p:pic>
      <p:pic>
        <p:nvPicPr>
          <p:cNvPr id="4" name="Picture 4"/>
          <p:cNvPicPr>
            <a:picLocks noChangeAspect="1" noChangeArrowheads="1"/>
          </p:cNvPicPr>
          <p:nvPr userDrawn="1"/>
        </p:nvPicPr>
        <p:blipFill>
          <a:blip r:embed="rId4" cstate="print"/>
          <a:srcRect/>
          <a:stretch>
            <a:fillRect/>
          </a:stretch>
        </p:blipFill>
        <p:spPr bwMode="auto">
          <a:xfrm>
            <a:off x="0" y="0"/>
            <a:ext cx="1319081" cy="1341438"/>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image" Target="../media/image5.png"/><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1" name="Group 10"/>
          <p:cNvGrpSpPr/>
          <p:nvPr userDrawn="1"/>
        </p:nvGrpSpPr>
        <p:grpSpPr>
          <a:xfrm>
            <a:off x="0" y="-1"/>
            <a:ext cx="9906000" cy="1080000"/>
            <a:chOff x="0" y="0"/>
            <a:chExt cx="9906000" cy="1009651"/>
          </a:xfrm>
        </p:grpSpPr>
        <p:sp>
          <p:nvSpPr>
            <p:cNvPr id="12" name="Rectangle 57"/>
            <p:cNvSpPr>
              <a:spLocks noChangeArrowheads="1"/>
            </p:cNvSpPr>
            <p:nvPr/>
          </p:nvSpPr>
          <p:spPr bwMode="auto">
            <a:xfrm>
              <a:off x="0" y="0"/>
              <a:ext cx="9906000" cy="1006475"/>
            </a:xfrm>
            <a:prstGeom prst="rect">
              <a:avLst/>
            </a:prstGeom>
            <a:gradFill rotWithShape="1">
              <a:gsLst>
                <a:gs pos="0">
                  <a:srgbClr val="002D62"/>
                </a:gs>
                <a:gs pos="50000">
                  <a:srgbClr val="002D62">
                    <a:gamma/>
                    <a:tint val="73725"/>
                    <a:invGamma/>
                  </a:srgbClr>
                </a:gs>
                <a:gs pos="100000">
                  <a:srgbClr val="002D62"/>
                </a:gs>
              </a:gsLst>
              <a:lin ang="18900000" scaled="1"/>
            </a:gradFill>
            <a:ln w="9525" algn="ctr">
              <a:noFill/>
              <a:miter lim="800000"/>
              <a:headEnd/>
              <a:tailEnd/>
            </a:ln>
            <a:effectLst/>
          </p:spPr>
          <p:txBody>
            <a:bodyPr wrap="none" anchor="ctr"/>
            <a:lstStyle/>
            <a:p>
              <a:pPr algn="ctr">
                <a:spcBef>
                  <a:spcPct val="0"/>
                </a:spcBef>
                <a:buClrTx/>
                <a:buSzTx/>
                <a:buFontTx/>
                <a:buNone/>
              </a:pPr>
              <a:endParaRPr lang="en-US" sz="1800" dirty="0">
                <a:solidFill>
                  <a:prstClr val="black"/>
                </a:solidFill>
              </a:endParaRPr>
            </a:p>
          </p:txBody>
        </p:sp>
        <p:sp>
          <p:nvSpPr>
            <p:cNvPr id="14" name="Rectangle 58"/>
            <p:cNvSpPr>
              <a:spLocks noChangeArrowheads="1"/>
            </p:cNvSpPr>
            <p:nvPr/>
          </p:nvSpPr>
          <p:spPr bwMode="auto">
            <a:xfrm>
              <a:off x="0" y="944563"/>
              <a:ext cx="9906000" cy="65088"/>
            </a:xfrm>
            <a:prstGeom prst="rect">
              <a:avLst/>
            </a:prstGeom>
            <a:solidFill>
              <a:schemeClr val="accent1"/>
            </a:solidFill>
            <a:ln w="6350" algn="ctr">
              <a:noFill/>
              <a:miter lim="800000"/>
              <a:headEnd/>
              <a:tailEnd/>
            </a:ln>
            <a:effectLst/>
          </p:spPr>
          <p:txBody>
            <a:bodyPr wrap="none" anchor="ctr"/>
            <a:lstStyle/>
            <a:p>
              <a:pPr>
                <a:buClr>
                  <a:srgbClr val="7DA5FF"/>
                </a:buClr>
              </a:pPr>
              <a:endParaRPr lang="en-AU" dirty="0"/>
            </a:p>
          </p:txBody>
        </p:sp>
      </p:grpSp>
      <p:pic>
        <p:nvPicPr>
          <p:cNvPr id="16" name="Picture 15" descr="KM_CMYK_CR (print external CMYK).png"/>
          <p:cNvPicPr>
            <a:picLocks noChangeAspect="1"/>
          </p:cNvPicPr>
          <p:nvPr userDrawn="1"/>
        </p:nvPicPr>
        <p:blipFill>
          <a:blip r:embed="rId10" cstate="print"/>
          <a:stretch>
            <a:fillRect/>
          </a:stretch>
        </p:blipFill>
        <p:spPr>
          <a:xfrm>
            <a:off x="8610058" y="284300"/>
            <a:ext cx="900000" cy="511399"/>
          </a:xfrm>
          <a:prstGeom prst="rect">
            <a:avLst/>
          </a:prstGeom>
        </p:spPr>
      </p:pic>
      <p:sp>
        <p:nvSpPr>
          <p:cNvPr id="17" name="Rectangle 114"/>
          <p:cNvSpPr>
            <a:spLocks noChangeArrowheads="1"/>
          </p:cNvSpPr>
          <p:nvPr userDrawn="1"/>
        </p:nvSpPr>
        <p:spPr bwMode="auto">
          <a:xfrm>
            <a:off x="0" y="6678613"/>
            <a:ext cx="9907200" cy="179387"/>
          </a:xfrm>
          <a:prstGeom prst="rect">
            <a:avLst/>
          </a:prstGeom>
          <a:solidFill>
            <a:schemeClr val="bg2"/>
          </a:solidFill>
          <a:ln w="12700" cap="sq">
            <a:noFill/>
            <a:miter lim="800000"/>
            <a:headEnd type="none" w="sm" len="sm"/>
            <a:tailEnd type="none" w="sm" len="sm"/>
          </a:ln>
          <a:effectLst/>
        </p:spPr>
        <p:txBody>
          <a:bodyPr wrap="none" lIns="90000" tIns="46800" rIns="90000" bIns="46800" anchor="ctr"/>
          <a:lstStyle/>
          <a:p>
            <a:endParaRPr kumimoji="1" lang="en-US" sz="2400" dirty="0">
              <a:latin typeface="Times New Roman" pitchFamily="18" charset="0"/>
            </a:endParaRPr>
          </a:p>
        </p:txBody>
      </p:sp>
      <p:sp>
        <p:nvSpPr>
          <p:cNvPr id="2053" name="Rectangle 5"/>
          <p:cNvSpPr>
            <a:spLocks noChangeArrowheads="1"/>
          </p:cNvSpPr>
          <p:nvPr userDrawn="1"/>
        </p:nvSpPr>
        <p:spPr bwMode="auto">
          <a:xfrm>
            <a:off x="9217025" y="6688138"/>
            <a:ext cx="415925" cy="160337"/>
          </a:xfrm>
          <a:prstGeom prst="rect">
            <a:avLst/>
          </a:prstGeom>
          <a:noFill/>
          <a:ln w="9525">
            <a:noFill/>
            <a:miter lim="800000"/>
            <a:headEnd/>
            <a:tailEnd/>
          </a:ln>
          <a:effectLst/>
        </p:spPr>
        <p:txBody>
          <a:bodyPr wrap="none" lIns="0" tIns="0" rIns="0" bIns="0" anchor="ctr"/>
          <a:lstStyle/>
          <a:p>
            <a:pPr algn="r">
              <a:spcBef>
                <a:spcPct val="0"/>
              </a:spcBef>
              <a:buClrTx/>
              <a:buSzTx/>
              <a:buFontTx/>
              <a:buNone/>
            </a:pPr>
            <a:r>
              <a:rPr lang="en-AU" sz="800" dirty="0">
                <a:solidFill>
                  <a:srgbClr val="505050"/>
                </a:solidFill>
              </a:rPr>
              <a:t>Page </a:t>
            </a:r>
            <a:fld id="{570CFB2D-2DA7-4097-8A0D-8D248FE96425}" type="slidenum">
              <a:rPr lang="en-AU" sz="800">
                <a:solidFill>
                  <a:srgbClr val="505050"/>
                </a:solidFill>
              </a:rPr>
              <a:pPr algn="r">
                <a:spcBef>
                  <a:spcPct val="0"/>
                </a:spcBef>
                <a:buClrTx/>
                <a:buSzTx/>
                <a:buFontTx/>
                <a:buNone/>
              </a:pPr>
              <a:t>‹#›</a:t>
            </a:fld>
            <a:endParaRPr lang="en-AU" sz="800" dirty="0">
              <a:solidFill>
                <a:srgbClr val="505050"/>
              </a:solidFill>
            </a:endParaRPr>
          </a:p>
        </p:txBody>
      </p:sp>
      <p:sp>
        <p:nvSpPr>
          <p:cNvPr id="2051" name="Rectangle 3"/>
          <p:cNvSpPr>
            <a:spLocks noGrp="1" noChangeArrowheads="1"/>
          </p:cNvSpPr>
          <p:nvPr userDrawn="1">
            <p:ph type="body" idx="1"/>
          </p:nvPr>
        </p:nvSpPr>
        <p:spPr bwMode="auto">
          <a:xfrm>
            <a:off x="271463" y="1270000"/>
            <a:ext cx="9363075" cy="522287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AU" dirty="0" smtClean="0"/>
              <a:t>First Level</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p>
        </p:txBody>
      </p:sp>
      <p:sp>
        <p:nvSpPr>
          <p:cNvPr id="2052" name="Rectangle 4"/>
          <p:cNvSpPr>
            <a:spLocks noGrp="1" noChangeArrowheads="1"/>
          </p:cNvSpPr>
          <p:nvPr userDrawn="1">
            <p:ph type="title"/>
          </p:nvPr>
        </p:nvSpPr>
        <p:spPr bwMode="black">
          <a:xfrm>
            <a:off x="273050" y="0"/>
            <a:ext cx="7563145" cy="1008063"/>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lvl="0"/>
            <a:r>
              <a:rPr lang="en-AU" smtClean="0"/>
              <a:t>Click to edit Master title style</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Lst>
  <p:transition>
    <p:fade/>
  </p:transition>
  <p:txStyles>
    <p:titleStyle>
      <a:lvl1pPr algn="l" rtl="0" fontAlgn="base">
        <a:spcBef>
          <a:spcPct val="0"/>
        </a:spcBef>
        <a:spcAft>
          <a:spcPct val="0"/>
        </a:spcAft>
        <a:defRPr sz="2400" b="1">
          <a:solidFill>
            <a:schemeClr val="bg1"/>
          </a:solidFill>
          <a:latin typeface="+mj-lt"/>
          <a:ea typeface="+mj-ea"/>
          <a:cs typeface="+mj-cs"/>
        </a:defRPr>
      </a:lvl1pPr>
      <a:lvl2pPr algn="l" rtl="0" fontAlgn="base">
        <a:spcBef>
          <a:spcPct val="0"/>
        </a:spcBef>
        <a:spcAft>
          <a:spcPct val="0"/>
        </a:spcAft>
        <a:defRPr b="1">
          <a:solidFill>
            <a:schemeClr val="bg1"/>
          </a:solidFill>
          <a:latin typeface="Optima" pitchFamily="34" charset="0"/>
        </a:defRPr>
      </a:lvl2pPr>
      <a:lvl3pPr algn="l" rtl="0" fontAlgn="base">
        <a:spcBef>
          <a:spcPct val="0"/>
        </a:spcBef>
        <a:spcAft>
          <a:spcPct val="0"/>
        </a:spcAft>
        <a:defRPr b="1">
          <a:solidFill>
            <a:schemeClr val="bg1"/>
          </a:solidFill>
          <a:latin typeface="Optima" pitchFamily="34" charset="0"/>
        </a:defRPr>
      </a:lvl3pPr>
      <a:lvl4pPr algn="l" rtl="0" fontAlgn="base">
        <a:spcBef>
          <a:spcPct val="0"/>
        </a:spcBef>
        <a:spcAft>
          <a:spcPct val="0"/>
        </a:spcAft>
        <a:defRPr b="1">
          <a:solidFill>
            <a:schemeClr val="bg1"/>
          </a:solidFill>
          <a:latin typeface="Optima" pitchFamily="34" charset="0"/>
        </a:defRPr>
      </a:lvl4pPr>
      <a:lvl5pPr algn="l" rtl="0" fontAlgn="base">
        <a:spcBef>
          <a:spcPct val="0"/>
        </a:spcBef>
        <a:spcAft>
          <a:spcPct val="0"/>
        </a:spcAft>
        <a:defRPr b="1">
          <a:solidFill>
            <a:schemeClr val="bg1"/>
          </a:solidFill>
          <a:latin typeface="Optima" pitchFamily="34" charset="0"/>
        </a:defRPr>
      </a:lvl5pPr>
      <a:lvl6pPr marL="457200" algn="l" rtl="0" fontAlgn="base">
        <a:spcBef>
          <a:spcPct val="0"/>
        </a:spcBef>
        <a:spcAft>
          <a:spcPct val="0"/>
        </a:spcAft>
        <a:defRPr b="1">
          <a:solidFill>
            <a:schemeClr val="bg1"/>
          </a:solidFill>
          <a:latin typeface="Optima" pitchFamily="34" charset="0"/>
        </a:defRPr>
      </a:lvl6pPr>
      <a:lvl7pPr marL="914400" algn="l" rtl="0" fontAlgn="base">
        <a:spcBef>
          <a:spcPct val="0"/>
        </a:spcBef>
        <a:spcAft>
          <a:spcPct val="0"/>
        </a:spcAft>
        <a:defRPr b="1">
          <a:solidFill>
            <a:schemeClr val="bg1"/>
          </a:solidFill>
          <a:latin typeface="Optima" pitchFamily="34" charset="0"/>
        </a:defRPr>
      </a:lvl7pPr>
      <a:lvl8pPr marL="1371600" algn="l" rtl="0" fontAlgn="base">
        <a:spcBef>
          <a:spcPct val="0"/>
        </a:spcBef>
        <a:spcAft>
          <a:spcPct val="0"/>
        </a:spcAft>
        <a:defRPr b="1">
          <a:solidFill>
            <a:schemeClr val="bg1"/>
          </a:solidFill>
          <a:latin typeface="Optima" pitchFamily="34" charset="0"/>
        </a:defRPr>
      </a:lvl8pPr>
      <a:lvl9pPr marL="1828800" algn="l" rtl="0" fontAlgn="base">
        <a:spcBef>
          <a:spcPct val="0"/>
        </a:spcBef>
        <a:spcAft>
          <a:spcPct val="0"/>
        </a:spcAft>
        <a:defRPr b="1">
          <a:solidFill>
            <a:schemeClr val="bg1"/>
          </a:solidFill>
          <a:latin typeface="Optima" pitchFamily="34" charset="0"/>
        </a:defRPr>
      </a:lvl9pPr>
    </p:titleStyle>
    <p:bodyStyle>
      <a:lvl1pPr algn="l" rtl="0" fontAlgn="base">
        <a:spcBef>
          <a:spcPts val="1200"/>
        </a:spcBef>
        <a:spcAft>
          <a:spcPct val="0"/>
        </a:spcAft>
        <a:defRPr sz="1600" b="1">
          <a:solidFill>
            <a:schemeClr val="accent1"/>
          </a:solidFill>
          <a:latin typeface="+mn-lt"/>
          <a:ea typeface="+mn-ea"/>
          <a:cs typeface="+mn-cs"/>
        </a:defRPr>
      </a:lvl1pPr>
      <a:lvl2pPr marL="1588" algn="l" rtl="0" fontAlgn="base">
        <a:spcBef>
          <a:spcPts val="900"/>
        </a:spcBef>
        <a:spcAft>
          <a:spcPct val="0"/>
        </a:spcAft>
        <a:buClr>
          <a:schemeClr val="folHlink"/>
        </a:buClr>
        <a:buSzPct val="120000"/>
        <a:buFont typeface="Wingdings" pitchFamily="2" charset="2"/>
        <a:defRPr sz="1600" i="1">
          <a:solidFill>
            <a:schemeClr val="accent1"/>
          </a:solidFill>
          <a:latin typeface="+mn-lt"/>
        </a:defRPr>
      </a:lvl2pPr>
      <a:lvl3pPr marL="3175" algn="l" rtl="0" fontAlgn="base">
        <a:spcBef>
          <a:spcPts val="1200"/>
        </a:spcBef>
        <a:spcAft>
          <a:spcPct val="0"/>
        </a:spcAft>
        <a:buClr>
          <a:schemeClr val="folHlink"/>
        </a:buClr>
        <a:buSzPct val="120000"/>
        <a:buFont typeface="Wingdings" pitchFamily="2" charset="2"/>
        <a:defRPr sz="1600">
          <a:solidFill>
            <a:srgbClr val="000000"/>
          </a:solidFill>
          <a:latin typeface="+mn-lt"/>
        </a:defRPr>
      </a:lvl3pPr>
      <a:lvl4pPr marL="265113" indent="-265113" algn="l" rtl="0" fontAlgn="base">
        <a:spcBef>
          <a:spcPts val="750"/>
        </a:spcBef>
        <a:spcAft>
          <a:spcPct val="0"/>
        </a:spcAft>
        <a:buClr>
          <a:schemeClr val="accent1"/>
        </a:buClr>
        <a:buSzPct val="120000"/>
        <a:buFont typeface="Wingdings" pitchFamily="2" charset="2"/>
        <a:buChar char="§"/>
        <a:defRPr sz="1600">
          <a:solidFill>
            <a:srgbClr val="000000"/>
          </a:solidFill>
          <a:latin typeface="+mn-lt"/>
        </a:defRPr>
      </a:lvl4pPr>
      <a:lvl5pPr marL="542925" indent="-273050" algn="l" rtl="0" fontAlgn="base">
        <a:spcBef>
          <a:spcPts val="450"/>
        </a:spcBef>
        <a:spcAft>
          <a:spcPct val="0"/>
        </a:spcAft>
        <a:buClr>
          <a:schemeClr val="accent1"/>
        </a:buClr>
        <a:buSzPct val="120000"/>
        <a:buFont typeface="Times New Roman" pitchFamily="18" charset="0"/>
        <a:buChar char="–"/>
        <a:defRPr sz="1600">
          <a:solidFill>
            <a:srgbClr val="000000"/>
          </a:solidFill>
          <a:latin typeface="+mn-lt"/>
        </a:defRPr>
      </a:lvl5pPr>
      <a:lvl6pPr marL="819150" indent="-177800" algn="l" rtl="0" fontAlgn="base">
        <a:spcBef>
          <a:spcPct val="40000"/>
        </a:spcBef>
        <a:spcAft>
          <a:spcPct val="0"/>
        </a:spcAft>
        <a:buClr>
          <a:schemeClr val="accent1"/>
        </a:buClr>
        <a:buSzPct val="120000"/>
        <a:buFont typeface="Times New Roman" pitchFamily="18" charset="0"/>
        <a:buChar char="–"/>
        <a:defRPr sz="1000">
          <a:solidFill>
            <a:srgbClr val="000000"/>
          </a:solidFill>
          <a:latin typeface="+mn-lt"/>
        </a:defRPr>
      </a:lvl6pPr>
      <a:lvl7pPr marL="1276350" indent="-177800" algn="l" rtl="0" fontAlgn="base">
        <a:spcBef>
          <a:spcPct val="40000"/>
        </a:spcBef>
        <a:spcAft>
          <a:spcPct val="0"/>
        </a:spcAft>
        <a:buClr>
          <a:schemeClr val="accent1"/>
        </a:buClr>
        <a:buSzPct val="120000"/>
        <a:buFont typeface="Times New Roman" pitchFamily="18" charset="0"/>
        <a:buChar char="–"/>
        <a:defRPr sz="1000">
          <a:solidFill>
            <a:srgbClr val="000000"/>
          </a:solidFill>
          <a:latin typeface="+mn-lt"/>
        </a:defRPr>
      </a:lvl7pPr>
      <a:lvl8pPr marL="1733550" indent="-177800" algn="l" rtl="0" fontAlgn="base">
        <a:spcBef>
          <a:spcPct val="40000"/>
        </a:spcBef>
        <a:spcAft>
          <a:spcPct val="0"/>
        </a:spcAft>
        <a:buClr>
          <a:schemeClr val="accent1"/>
        </a:buClr>
        <a:buSzPct val="120000"/>
        <a:buFont typeface="Times New Roman" pitchFamily="18" charset="0"/>
        <a:buChar char="–"/>
        <a:defRPr sz="1000">
          <a:solidFill>
            <a:srgbClr val="000000"/>
          </a:solidFill>
          <a:latin typeface="+mn-lt"/>
        </a:defRPr>
      </a:lvl8pPr>
      <a:lvl9pPr marL="2190750" indent="-177800" algn="l" rtl="0" fontAlgn="base">
        <a:spcBef>
          <a:spcPct val="40000"/>
        </a:spcBef>
        <a:spcAft>
          <a:spcPct val="0"/>
        </a:spcAft>
        <a:buClr>
          <a:schemeClr val="accent1"/>
        </a:buClr>
        <a:buSzPct val="120000"/>
        <a:buFont typeface="Times New Roman" pitchFamily="18" charset="0"/>
        <a:buChar char="–"/>
        <a:defRPr sz="1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1442906" y="1681164"/>
            <a:ext cx="8084740"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354307" name="Rectangle 3"/>
          <p:cNvSpPr>
            <a:spLocks noGrp="1" noChangeArrowheads="1"/>
          </p:cNvSpPr>
          <p:nvPr>
            <p:ph type="title"/>
          </p:nvPr>
        </p:nvSpPr>
        <p:spPr bwMode="auto">
          <a:xfrm>
            <a:off x="1209015" y="0"/>
            <a:ext cx="7487973" cy="1341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AU" smtClean="0"/>
              <a:t>Click to edit Master title style</a:t>
            </a:r>
            <a:br>
              <a:rPr lang="en-AU" smtClean="0"/>
            </a:br>
            <a:endParaRPr lang="en-AU" smtClean="0"/>
          </a:p>
        </p:txBody>
      </p:sp>
      <p:grpSp>
        <p:nvGrpSpPr>
          <p:cNvPr id="2" name="Group 4"/>
          <p:cNvGrpSpPr>
            <a:grpSpLocks/>
          </p:cNvGrpSpPr>
          <p:nvPr/>
        </p:nvGrpSpPr>
        <p:grpSpPr bwMode="auto">
          <a:xfrm>
            <a:off x="9596437" y="5578475"/>
            <a:ext cx="304404" cy="280988"/>
            <a:chOff x="0" y="7254"/>
            <a:chExt cx="268" cy="403"/>
          </a:xfrm>
        </p:grpSpPr>
        <p:sp>
          <p:nvSpPr>
            <p:cNvPr id="354309" name="Rectangle 5"/>
            <p:cNvSpPr>
              <a:spLocks noChangeArrowheads="1"/>
            </p:cNvSpPr>
            <p:nvPr/>
          </p:nvSpPr>
          <p:spPr bwMode="auto">
            <a:xfrm>
              <a:off x="0" y="7254"/>
              <a:ext cx="268" cy="403"/>
            </a:xfrm>
            <a:prstGeom prst="rect">
              <a:avLst/>
            </a:prstGeom>
            <a:solidFill>
              <a:srgbClr val="44CC4C"/>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10" name="Rectangle 6"/>
            <p:cNvSpPr>
              <a:spLocks noChangeArrowheads="1"/>
            </p:cNvSpPr>
            <p:nvPr/>
          </p:nvSpPr>
          <p:spPr bwMode="auto">
            <a:xfrm>
              <a:off x="42" y="7254"/>
              <a:ext cx="183" cy="403"/>
            </a:xfrm>
            <a:prstGeom prst="rect">
              <a:avLst/>
            </a:prstGeom>
            <a:solidFill>
              <a:srgbClr val="44CC4C"/>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3" name="Group 7"/>
          <p:cNvGrpSpPr>
            <a:grpSpLocks/>
          </p:cNvGrpSpPr>
          <p:nvPr/>
        </p:nvGrpSpPr>
        <p:grpSpPr bwMode="auto">
          <a:xfrm>
            <a:off x="9596437" y="5899150"/>
            <a:ext cx="304404" cy="280988"/>
            <a:chOff x="0" y="7254"/>
            <a:chExt cx="268" cy="403"/>
          </a:xfrm>
        </p:grpSpPr>
        <p:sp>
          <p:nvSpPr>
            <p:cNvPr id="354312" name="Rectangle 8"/>
            <p:cNvSpPr>
              <a:spLocks noChangeArrowheads="1"/>
            </p:cNvSpPr>
            <p:nvPr/>
          </p:nvSpPr>
          <p:spPr bwMode="auto">
            <a:xfrm>
              <a:off x="0" y="7254"/>
              <a:ext cx="268" cy="403"/>
            </a:xfrm>
            <a:prstGeom prst="rect">
              <a:avLst/>
            </a:prstGeom>
            <a:solidFill>
              <a:srgbClr val="FDB913"/>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13" name="Rectangle 9"/>
            <p:cNvSpPr>
              <a:spLocks noChangeArrowheads="1"/>
            </p:cNvSpPr>
            <p:nvPr/>
          </p:nvSpPr>
          <p:spPr bwMode="auto">
            <a:xfrm>
              <a:off x="42" y="7254"/>
              <a:ext cx="183" cy="403"/>
            </a:xfrm>
            <a:prstGeom prst="rect">
              <a:avLst/>
            </a:prstGeom>
            <a:solidFill>
              <a:srgbClr val="FDB913"/>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4" name="Group 10"/>
          <p:cNvGrpSpPr>
            <a:grpSpLocks/>
          </p:cNvGrpSpPr>
          <p:nvPr/>
        </p:nvGrpSpPr>
        <p:grpSpPr bwMode="auto">
          <a:xfrm>
            <a:off x="9596437" y="6219825"/>
            <a:ext cx="304404" cy="280988"/>
            <a:chOff x="0" y="7254"/>
            <a:chExt cx="268" cy="403"/>
          </a:xfrm>
        </p:grpSpPr>
        <p:sp>
          <p:nvSpPr>
            <p:cNvPr id="354315" name="Rectangle 11"/>
            <p:cNvSpPr>
              <a:spLocks noChangeArrowheads="1"/>
            </p:cNvSpPr>
            <p:nvPr/>
          </p:nvSpPr>
          <p:spPr bwMode="auto">
            <a:xfrm>
              <a:off x="0" y="7254"/>
              <a:ext cx="268" cy="403"/>
            </a:xfrm>
            <a:prstGeom prst="rect">
              <a:avLst/>
            </a:prstGeom>
            <a:solidFill>
              <a:srgbClr val="7E78B8"/>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16" name="Rectangle 12"/>
            <p:cNvSpPr>
              <a:spLocks noChangeArrowheads="1"/>
            </p:cNvSpPr>
            <p:nvPr/>
          </p:nvSpPr>
          <p:spPr bwMode="auto">
            <a:xfrm>
              <a:off x="42" y="7254"/>
              <a:ext cx="183" cy="403"/>
            </a:xfrm>
            <a:prstGeom prst="rect">
              <a:avLst/>
            </a:prstGeom>
            <a:solidFill>
              <a:srgbClr val="7E78B8"/>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5" name="Group 13"/>
          <p:cNvGrpSpPr>
            <a:grpSpLocks/>
          </p:cNvGrpSpPr>
          <p:nvPr/>
        </p:nvGrpSpPr>
        <p:grpSpPr bwMode="auto">
          <a:xfrm>
            <a:off x="9596437" y="6540500"/>
            <a:ext cx="304404" cy="280988"/>
            <a:chOff x="0" y="7254"/>
            <a:chExt cx="268" cy="403"/>
          </a:xfrm>
        </p:grpSpPr>
        <p:sp>
          <p:nvSpPr>
            <p:cNvPr id="354318" name="Rectangle 14"/>
            <p:cNvSpPr>
              <a:spLocks noChangeArrowheads="1"/>
            </p:cNvSpPr>
            <p:nvPr/>
          </p:nvSpPr>
          <p:spPr bwMode="auto">
            <a:xfrm>
              <a:off x="0" y="7254"/>
              <a:ext cx="268" cy="403"/>
            </a:xfrm>
            <a:prstGeom prst="rect">
              <a:avLst/>
            </a:prstGeom>
            <a:solidFill>
              <a:srgbClr val="F15A31"/>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19" name="Rectangle 15"/>
            <p:cNvSpPr>
              <a:spLocks noChangeArrowheads="1"/>
            </p:cNvSpPr>
            <p:nvPr/>
          </p:nvSpPr>
          <p:spPr bwMode="auto">
            <a:xfrm>
              <a:off x="42" y="7254"/>
              <a:ext cx="183" cy="403"/>
            </a:xfrm>
            <a:prstGeom prst="rect">
              <a:avLst/>
            </a:prstGeom>
            <a:solidFill>
              <a:srgbClr val="F15A31"/>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pic>
        <p:nvPicPr>
          <p:cNvPr id="1032" name="Picture 16" descr="Independence"/>
          <p:cNvPicPr>
            <a:picLocks noChangeAspect="1" noChangeArrowheads="1"/>
          </p:cNvPicPr>
          <p:nvPr/>
        </p:nvPicPr>
        <p:blipFill>
          <a:blip r:embed="rId14" cstate="print"/>
          <a:srcRect/>
          <a:stretch>
            <a:fillRect/>
          </a:stretch>
        </p:blipFill>
        <p:spPr bwMode="auto">
          <a:xfrm>
            <a:off x="0" y="0"/>
            <a:ext cx="1231371" cy="6858000"/>
          </a:xfrm>
          <a:prstGeom prst="rect">
            <a:avLst/>
          </a:prstGeom>
          <a:noFill/>
          <a:ln w="9525">
            <a:noFill/>
            <a:miter lim="800000"/>
            <a:headEnd/>
            <a:tailEnd/>
          </a:ln>
        </p:spPr>
      </p:pic>
      <p:pic>
        <p:nvPicPr>
          <p:cNvPr id="1033" name="Picture 17"/>
          <p:cNvPicPr>
            <a:picLocks noChangeAspect="1" noChangeArrowheads="1"/>
          </p:cNvPicPr>
          <p:nvPr/>
        </p:nvPicPr>
        <p:blipFill>
          <a:blip r:embed="rId15" cstate="print"/>
          <a:srcRect/>
          <a:stretch>
            <a:fillRect/>
          </a:stretch>
        </p:blipFill>
        <p:spPr bwMode="auto">
          <a:xfrm rot="995737">
            <a:off x="271728" y="1196976"/>
            <a:ext cx="920089" cy="1027113"/>
          </a:xfrm>
          <a:prstGeom prst="rect">
            <a:avLst/>
          </a:prstGeom>
          <a:noFill/>
          <a:ln w="9525">
            <a:noFill/>
            <a:miter lim="800000"/>
            <a:headEnd/>
            <a:tailEnd/>
          </a:ln>
        </p:spPr>
      </p:pic>
      <p:grpSp>
        <p:nvGrpSpPr>
          <p:cNvPr id="6" name="Group 18"/>
          <p:cNvGrpSpPr>
            <a:grpSpLocks/>
          </p:cNvGrpSpPr>
          <p:nvPr userDrawn="1"/>
        </p:nvGrpSpPr>
        <p:grpSpPr bwMode="auto">
          <a:xfrm>
            <a:off x="9596437" y="5578475"/>
            <a:ext cx="304404" cy="280988"/>
            <a:chOff x="0" y="7254"/>
            <a:chExt cx="268" cy="403"/>
          </a:xfrm>
        </p:grpSpPr>
        <p:sp>
          <p:nvSpPr>
            <p:cNvPr id="354323" name="Rectangle 19"/>
            <p:cNvSpPr>
              <a:spLocks noChangeArrowheads="1"/>
            </p:cNvSpPr>
            <p:nvPr/>
          </p:nvSpPr>
          <p:spPr bwMode="auto">
            <a:xfrm>
              <a:off x="0" y="7254"/>
              <a:ext cx="268" cy="403"/>
            </a:xfrm>
            <a:prstGeom prst="rect">
              <a:avLst/>
            </a:prstGeom>
            <a:solidFill>
              <a:srgbClr val="44CC4C"/>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24" name="Rectangle 20"/>
            <p:cNvSpPr>
              <a:spLocks noChangeArrowheads="1"/>
            </p:cNvSpPr>
            <p:nvPr/>
          </p:nvSpPr>
          <p:spPr bwMode="auto">
            <a:xfrm>
              <a:off x="42" y="7254"/>
              <a:ext cx="183" cy="403"/>
            </a:xfrm>
            <a:prstGeom prst="rect">
              <a:avLst/>
            </a:prstGeom>
            <a:solidFill>
              <a:srgbClr val="44CC4C"/>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7" name="Group 21"/>
          <p:cNvGrpSpPr>
            <a:grpSpLocks/>
          </p:cNvGrpSpPr>
          <p:nvPr userDrawn="1"/>
        </p:nvGrpSpPr>
        <p:grpSpPr bwMode="auto">
          <a:xfrm>
            <a:off x="9596437" y="5899150"/>
            <a:ext cx="304404" cy="280988"/>
            <a:chOff x="0" y="7254"/>
            <a:chExt cx="268" cy="403"/>
          </a:xfrm>
        </p:grpSpPr>
        <p:sp>
          <p:nvSpPr>
            <p:cNvPr id="354326" name="Rectangle 22"/>
            <p:cNvSpPr>
              <a:spLocks noChangeArrowheads="1"/>
            </p:cNvSpPr>
            <p:nvPr/>
          </p:nvSpPr>
          <p:spPr bwMode="auto">
            <a:xfrm>
              <a:off x="0" y="7254"/>
              <a:ext cx="268" cy="403"/>
            </a:xfrm>
            <a:prstGeom prst="rect">
              <a:avLst/>
            </a:prstGeom>
            <a:solidFill>
              <a:srgbClr val="FDB913"/>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27" name="Rectangle 23"/>
            <p:cNvSpPr>
              <a:spLocks noChangeArrowheads="1"/>
            </p:cNvSpPr>
            <p:nvPr/>
          </p:nvSpPr>
          <p:spPr bwMode="auto">
            <a:xfrm>
              <a:off x="42" y="7254"/>
              <a:ext cx="183" cy="403"/>
            </a:xfrm>
            <a:prstGeom prst="rect">
              <a:avLst/>
            </a:prstGeom>
            <a:solidFill>
              <a:srgbClr val="FDB913"/>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8" name="Group 24"/>
          <p:cNvGrpSpPr>
            <a:grpSpLocks/>
          </p:cNvGrpSpPr>
          <p:nvPr userDrawn="1"/>
        </p:nvGrpSpPr>
        <p:grpSpPr bwMode="auto">
          <a:xfrm>
            <a:off x="9596437" y="6219825"/>
            <a:ext cx="304404" cy="280988"/>
            <a:chOff x="0" y="7254"/>
            <a:chExt cx="268" cy="403"/>
          </a:xfrm>
        </p:grpSpPr>
        <p:sp>
          <p:nvSpPr>
            <p:cNvPr id="354329" name="Rectangle 25"/>
            <p:cNvSpPr>
              <a:spLocks noChangeArrowheads="1"/>
            </p:cNvSpPr>
            <p:nvPr/>
          </p:nvSpPr>
          <p:spPr bwMode="auto">
            <a:xfrm>
              <a:off x="0" y="7254"/>
              <a:ext cx="268" cy="403"/>
            </a:xfrm>
            <a:prstGeom prst="rect">
              <a:avLst/>
            </a:prstGeom>
            <a:solidFill>
              <a:srgbClr val="7E78B8"/>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30" name="Rectangle 26"/>
            <p:cNvSpPr>
              <a:spLocks noChangeArrowheads="1"/>
            </p:cNvSpPr>
            <p:nvPr/>
          </p:nvSpPr>
          <p:spPr bwMode="auto">
            <a:xfrm>
              <a:off x="42" y="7254"/>
              <a:ext cx="183" cy="403"/>
            </a:xfrm>
            <a:prstGeom prst="rect">
              <a:avLst/>
            </a:prstGeom>
            <a:solidFill>
              <a:srgbClr val="7E78B8"/>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grpSp>
        <p:nvGrpSpPr>
          <p:cNvPr id="9" name="Group 27"/>
          <p:cNvGrpSpPr>
            <a:grpSpLocks/>
          </p:cNvGrpSpPr>
          <p:nvPr userDrawn="1"/>
        </p:nvGrpSpPr>
        <p:grpSpPr bwMode="auto">
          <a:xfrm>
            <a:off x="9596437" y="6540500"/>
            <a:ext cx="304404" cy="280988"/>
            <a:chOff x="0" y="7254"/>
            <a:chExt cx="268" cy="403"/>
          </a:xfrm>
        </p:grpSpPr>
        <p:sp>
          <p:nvSpPr>
            <p:cNvPr id="354332" name="Rectangle 28"/>
            <p:cNvSpPr>
              <a:spLocks noChangeArrowheads="1"/>
            </p:cNvSpPr>
            <p:nvPr/>
          </p:nvSpPr>
          <p:spPr bwMode="auto">
            <a:xfrm>
              <a:off x="0" y="7254"/>
              <a:ext cx="268" cy="403"/>
            </a:xfrm>
            <a:prstGeom prst="rect">
              <a:avLst/>
            </a:prstGeom>
            <a:solidFill>
              <a:srgbClr val="F15A31"/>
            </a:solidFill>
            <a:ln w="9525">
              <a:noFill/>
              <a:miter lim="800000"/>
              <a:headEnd/>
              <a:tailEnd/>
            </a:ln>
            <a:effectLst/>
          </p:spPr>
          <p:txBody>
            <a:bodyPr/>
            <a:lstStyle/>
            <a:p>
              <a:pPr eaLnBrk="0" hangingPunct="0">
                <a:spcBef>
                  <a:spcPct val="0"/>
                </a:spcBef>
                <a:buClrTx/>
                <a:buSzTx/>
                <a:buFontTx/>
                <a:buNone/>
              </a:pPr>
              <a:endParaRPr lang="en-US" sz="1800" smtClean="0">
                <a:solidFill>
                  <a:srgbClr val="FFCC66"/>
                </a:solidFill>
                <a:latin typeface="Arial" charset="0"/>
                <a:ea typeface="ＭＳ Ｐゴシック" pitchFamily="-110" charset="-128"/>
              </a:endParaRPr>
            </a:p>
          </p:txBody>
        </p:sp>
        <p:sp>
          <p:nvSpPr>
            <p:cNvPr id="354333" name="Rectangle 29"/>
            <p:cNvSpPr>
              <a:spLocks noChangeArrowheads="1"/>
            </p:cNvSpPr>
            <p:nvPr/>
          </p:nvSpPr>
          <p:spPr bwMode="auto">
            <a:xfrm>
              <a:off x="42" y="7254"/>
              <a:ext cx="183" cy="403"/>
            </a:xfrm>
            <a:prstGeom prst="rect">
              <a:avLst/>
            </a:prstGeom>
            <a:solidFill>
              <a:srgbClr val="F15A31"/>
            </a:solidFill>
            <a:ln w="9525">
              <a:noFill/>
              <a:miter lim="800000"/>
              <a:headEnd/>
              <a:tailEnd/>
            </a:ln>
            <a:effectLst/>
          </p:spPr>
          <p:txBody>
            <a:bodyPr/>
            <a:lstStyle/>
            <a:p>
              <a:pPr>
                <a:spcBef>
                  <a:spcPct val="0"/>
                </a:spcBef>
                <a:buClrTx/>
                <a:buSzTx/>
                <a:buFontTx/>
                <a:buNone/>
              </a:pPr>
              <a:r>
                <a:rPr lang="en-AU" sz="1200" smtClean="0">
                  <a:solidFill>
                    <a:srgbClr val="003366"/>
                  </a:solidFill>
                  <a:latin typeface="Times New Roman" pitchFamily="-110" charset="0"/>
                  <a:ea typeface="ＭＳ Ｐゴシック" pitchFamily="-110" charset="-128"/>
                  <a:cs typeface="Times New Roman" pitchFamily="-110" charset="0"/>
                </a:rPr>
                <a:t> </a:t>
              </a:r>
            </a:p>
            <a:p>
              <a:pPr eaLnBrk="0" hangingPunct="0">
                <a:spcBef>
                  <a:spcPct val="0"/>
                </a:spcBef>
                <a:buClrTx/>
                <a:buSzTx/>
                <a:buFontTx/>
                <a:buNone/>
              </a:pPr>
              <a:endParaRPr lang="en-AU" sz="2400" smtClean="0">
                <a:solidFill>
                  <a:srgbClr val="003366"/>
                </a:solidFill>
                <a:latin typeface="Times New Roman" pitchFamily="-110" charset="0"/>
                <a:ea typeface="ＭＳ Ｐゴシック" pitchFamily="-110" charset="-128"/>
                <a:cs typeface="Times New Roman" pitchFamily="-110" charset="0"/>
              </a:endParaRPr>
            </a:p>
          </p:txBody>
        </p:sp>
      </p:grpSp>
      <p:pic>
        <p:nvPicPr>
          <p:cNvPr id="1038" name="Picture 30" descr="Independence"/>
          <p:cNvPicPr>
            <a:picLocks noChangeAspect="1" noChangeArrowheads="1"/>
          </p:cNvPicPr>
          <p:nvPr userDrawn="1"/>
        </p:nvPicPr>
        <p:blipFill>
          <a:blip r:embed="rId14" cstate="print"/>
          <a:srcRect/>
          <a:stretch>
            <a:fillRect/>
          </a:stretch>
        </p:blipFill>
        <p:spPr bwMode="auto">
          <a:xfrm>
            <a:off x="0" y="0"/>
            <a:ext cx="1231371" cy="6858000"/>
          </a:xfrm>
          <a:prstGeom prst="rect">
            <a:avLst/>
          </a:prstGeom>
          <a:noFill/>
          <a:ln w="9525">
            <a:noFill/>
            <a:miter lim="800000"/>
            <a:headEnd/>
            <a:tailEnd/>
          </a:ln>
        </p:spPr>
      </p:pic>
      <p:pic>
        <p:nvPicPr>
          <p:cNvPr id="1039" name="Picture 31"/>
          <p:cNvPicPr>
            <a:picLocks noChangeAspect="1" noChangeArrowheads="1"/>
          </p:cNvPicPr>
          <p:nvPr userDrawn="1"/>
        </p:nvPicPr>
        <p:blipFill>
          <a:blip r:embed="rId15" cstate="print"/>
          <a:srcRect/>
          <a:stretch>
            <a:fillRect/>
          </a:stretch>
        </p:blipFill>
        <p:spPr bwMode="auto">
          <a:xfrm rot="995737">
            <a:off x="271728" y="1196976"/>
            <a:ext cx="920089" cy="10271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rtl="0" eaLnBrk="0" fontAlgn="base" hangingPunct="0">
        <a:lnSpc>
          <a:spcPct val="85000"/>
        </a:lnSpc>
        <a:spcBef>
          <a:spcPct val="0"/>
        </a:spcBef>
        <a:spcAft>
          <a:spcPct val="0"/>
        </a:spcAft>
        <a:defRPr sz="2800" b="1">
          <a:solidFill>
            <a:schemeClr val="tx1"/>
          </a:solidFill>
          <a:effectLst>
            <a:outerShdw blurRad="38100" dist="38100" dir="2700000" algn="tl">
              <a:srgbClr val="C0C0C0"/>
            </a:outerShdw>
          </a:effectLst>
          <a:latin typeface="+mj-lt"/>
          <a:ea typeface="ＭＳ Ｐゴシック" pitchFamily="-110" charset="-128"/>
          <a:cs typeface="ＭＳ Ｐゴシック" pitchFamily="-110" charset="-128"/>
        </a:defRPr>
      </a:lvl1pPr>
      <a:lvl2pPr algn="l" rtl="0" eaLnBrk="0" fontAlgn="base" hangingPunct="0">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ea typeface="ＭＳ Ｐゴシック" pitchFamily="-110" charset="-128"/>
          <a:cs typeface="ＭＳ Ｐゴシック" pitchFamily="-110" charset="-128"/>
        </a:defRPr>
      </a:lvl2pPr>
      <a:lvl3pPr algn="l" rtl="0" eaLnBrk="0" fontAlgn="base" hangingPunct="0">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ea typeface="ＭＳ Ｐゴシック" pitchFamily="-110" charset="-128"/>
          <a:cs typeface="ＭＳ Ｐゴシック" pitchFamily="-110" charset="-128"/>
        </a:defRPr>
      </a:lvl3pPr>
      <a:lvl4pPr algn="l" rtl="0" eaLnBrk="0" fontAlgn="base" hangingPunct="0">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ea typeface="ＭＳ Ｐゴシック" pitchFamily="-110" charset="-128"/>
          <a:cs typeface="ＭＳ Ｐゴシック" pitchFamily="-110" charset="-128"/>
        </a:defRPr>
      </a:lvl4pPr>
      <a:lvl5pPr algn="l" rtl="0" eaLnBrk="0" fontAlgn="base" hangingPunct="0">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ea typeface="ＭＳ Ｐゴシック" pitchFamily="-110" charset="-128"/>
          <a:cs typeface="ＭＳ Ｐゴシック" pitchFamily="-110" charset="-128"/>
        </a:defRPr>
      </a:lvl5pPr>
      <a:lvl6pPr marL="457200" algn="l" rtl="0" fontAlgn="base">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defRPr>
      </a:lvl6pPr>
      <a:lvl7pPr marL="914400" algn="l" rtl="0" fontAlgn="base">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defRPr>
      </a:lvl7pPr>
      <a:lvl8pPr marL="1371600" algn="l" rtl="0" fontAlgn="base">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defRPr>
      </a:lvl8pPr>
      <a:lvl9pPr marL="1828800" algn="l" rtl="0" fontAlgn="base">
        <a:lnSpc>
          <a:spcPct val="85000"/>
        </a:lnSpc>
        <a:spcBef>
          <a:spcPct val="0"/>
        </a:spcBef>
        <a:spcAft>
          <a:spcPct val="0"/>
        </a:spcAft>
        <a:defRPr sz="2800" b="1">
          <a:solidFill>
            <a:schemeClr val="tx1"/>
          </a:solidFill>
          <a:effectLst>
            <a:outerShdw blurRad="38100" dist="38100" dir="2700000" algn="tl">
              <a:srgbClr val="C0C0C0"/>
            </a:outerShdw>
          </a:effectLst>
          <a:latin typeface="Arial" charset="0"/>
        </a:defRPr>
      </a:lvl9pPr>
    </p:titleStyle>
    <p:bodyStyle>
      <a:lvl1pPr marL="284163" indent="-284163" algn="l" rtl="0" eaLnBrk="0" fontAlgn="base" hangingPunct="0">
        <a:spcBef>
          <a:spcPct val="60000"/>
        </a:spcBef>
        <a:spcAft>
          <a:spcPct val="0"/>
        </a:spcAft>
        <a:buClr>
          <a:srgbClr val="0059A1"/>
        </a:buClr>
        <a:buFont typeface="Wingdings" pitchFamily="-110" charset="2"/>
        <a:buChar char="§"/>
        <a:defRPr sz="3200">
          <a:solidFill>
            <a:srgbClr val="000000"/>
          </a:solidFill>
          <a:latin typeface="+mn-lt"/>
          <a:ea typeface="ＭＳ Ｐゴシック" pitchFamily="-110" charset="-128"/>
          <a:cs typeface="ＭＳ Ｐゴシック" pitchFamily="-110" charset="-128"/>
        </a:defRPr>
      </a:lvl1pPr>
      <a:lvl2pPr marL="514350" indent="-228600" algn="l" rtl="0" eaLnBrk="0" fontAlgn="base" hangingPunct="0">
        <a:spcBef>
          <a:spcPct val="70000"/>
        </a:spcBef>
        <a:spcAft>
          <a:spcPct val="0"/>
        </a:spcAft>
        <a:buClr>
          <a:srgbClr val="0059A1"/>
        </a:buClr>
        <a:buFont typeface="Wingdings" pitchFamily="-110" charset="2"/>
        <a:buChar char="Ø"/>
        <a:defRPr sz="1600">
          <a:solidFill>
            <a:srgbClr val="000000"/>
          </a:solidFill>
          <a:latin typeface="+mn-lt"/>
          <a:ea typeface="ＭＳ Ｐゴシック" pitchFamily="-110" charset="-128"/>
        </a:defRPr>
      </a:lvl2pPr>
      <a:lvl3pPr marL="711200" indent="-195263" algn="l" rtl="0" eaLnBrk="0" fontAlgn="base" hangingPunct="0">
        <a:spcBef>
          <a:spcPct val="70000"/>
        </a:spcBef>
        <a:spcAft>
          <a:spcPct val="0"/>
        </a:spcAft>
        <a:buClr>
          <a:srgbClr val="0059A1"/>
        </a:buClr>
        <a:buChar char="•"/>
        <a:defRPr sz="1600">
          <a:solidFill>
            <a:srgbClr val="000000"/>
          </a:solidFill>
          <a:latin typeface="+mn-lt"/>
          <a:ea typeface="ＭＳ Ｐゴシック" pitchFamily="-110" charset="-128"/>
        </a:defRPr>
      </a:lvl3pPr>
      <a:lvl4pPr marL="909638" indent="-196850" algn="l" rtl="0" eaLnBrk="0" fontAlgn="base" hangingPunct="0">
        <a:spcBef>
          <a:spcPct val="70000"/>
        </a:spcBef>
        <a:spcAft>
          <a:spcPct val="0"/>
        </a:spcAft>
        <a:buClr>
          <a:srgbClr val="0059A1"/>
        </a:buClr>
        <a:buChar char="–"/>
        <a:defRPr sz="1600">
          <a:solidFill>
            <a:srgbClr val="000000"/>
          </a:solidFill>
          <a:latin typeface="+mn-lt"/>
          <a:ea typeface="ＭＳ Ｐゴシック" pitchFamily="-110" charset="-128"/>
        </a:defRPr>
      </a:lvl4pPr>
      <a:lvl5pPr marL="1106488" indent="-195263" algn="l" rtl="0" eaLnBrk="0" fontAlgn="base" hangingPunct="0">
        <a:spcBef>
          <a:spcPct val="70000"/>
        </a:spcBef>
        <a:spcAft>
          <a:spcPct val="0"/>
        </a:spcAft>
        <a:buClr>
          <a:srgbClr val="0059A1"/>
        </a:buClr>
        <a:buChar char="–"/>
        <a:defRPr sz="1600">
          <a:solidFill>
            <a:srgbClr val="000000"/>
          </a:solidFill>
          <a:latin typeface="+mn-lt"/>
          <a:ea typeface="ＭＳ Ｐゴシック" pitchFamily="-110" charset="-128"/>
        </a:defRPr>
      </a:lvl5pPr>
      <a:lvl6pPr marL="1563688" indent="-195263" algn="l" rtl="0" fontAlgn="base">
        <a:spcBef>
          <a:spcPct val="70000"/>
        </a:spcBef>
        <a:spcAft>
          <a:spcPct val="0"/>
        </a:spcAft>
        <a:buClr>
          <a:srgbClr val="0059A1"/>
        </a:buClr>
        <a:buChar char="–"/>
        <a:defRPr sz="1600">
          <a:solidFill>
            <a:srgbClr val="000000"/>
          </a:solidFill>
          <a:latin typeface="+mn-lt"/>
        </a:defRPr>
      </a:lvl6pPr>
      <a:lvl7pPr marL="2020888" indent="-195263" algn="l" rtl="0" fontAlgn="base">
        <a:spcBef>
          <a:spcPct val="70000"/>
        </a:spcBef>
        <a:spcAft>
          <a:spcPct val="0"/>
        </a:spcAft>
        <a:buClr>
          <a:srgbClr val="0059A1"/>
        </a:buClr>
        <a:buChar char="–"/>
        <a:defRPr sz="1600">
          <a:solidFill>
            <a:srgbClr val="000000"/>
          </a:solidFill>
          <a:latin typeface="+mn-lt"/>
        </a:defRPr>
      </a:lvl7pPr>
      <a:lvl8pPr marL="2478088" indent="-195263" algn="l" rtl="0" fontAlgn="base">
        <a:spcBef>
          <a:spcPct val="70000"/>
        </a:spcBef>
        <a:spcAft>
          <a:spcPct val="0"/>
        </a:spcAft>
        <a:buClr>
          <a:srgbClr val="0059A1"/>
        </a:buClr>
        <a:buChar char="–"/>
        <a:defRPr sz="1600">
          <a:solidFill>
            <a:srgbClr val="000000"/>
          </a:solidFill>
          <a:latin typeface="+mn-lt"/>
        </a:defRPr>
      </a:lvl8pPr>
      <a:lvl9pPr marL="2935288" indent="-195263" algn="l" rtl="0" fontAlgn="base">
        <a:spcBef>
          <a:spcPct val="70000"/>
        </a:spcBef>
        <a:spcAft>
          <a:spcPct val="0"/>
        </a:spcAft>
        <a:buClr>
          <a:srgbClr val="0059A1"/>
        </a:buClr>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7.png"/><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6.xml"/><Relationship Id="rId5" Type="http://schemas.openxmlformats.org/officeDocument/2006/relationships/image" Target="../media/image37.png"/><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21939" y="4624367"/>
            <a:ext cx="7384061" cy="738664"/>
          </a:xfrm>
          <a:ln>
            <a:noFill/>
          </a:ln>
        </p:spPr>
        <p:txBody>
          <a:bodyPr/>
          <a:lstStyle/>
          <a:p>
            <a:r>
              <a:rPr lang="en-US" dirty="0" smtClean="0">
                <a:solidFill>
                  <a:schemeClr val="accent2"/>
                </a:solidFill>
              </a:rPr>
              <a:t>Nigel Carson – Forensic Technology Risks and Opportunities</a:t>
            </a:r>
            <a:endParaRPr lang="en-AU" dirty="0">
              <a:solidFill>
                <a:schemeClr val="accent2"/>
              </a:solidFill>
            </a:endParaRPr>
          </a:p>
        </p:txBody>
      </p:sp>
      <p:sp>
        <p:nvSpPr>
          <p:cNvPr id="3" name="Subtitle 2"/>
          <p:cNvSpPr>
            <a:spLocks noGrp="1"/>
          </p:cNvSpPr>
          <p:nvPr>
            <p:ph type="subTitle" idx="1"/>
          </p:nvPr>
        </p:nvSpPr>
        <p:spPr>
          <a:xfrm>
            <a:off x="721940" y="5241906"/>
            <a:ext cx="7384061" cy="276999"/>
          </a:xfrm>
        </p:spPr>
        <p:txBody>
          <a:bodyPr/>
          <a:lstStyle/>
          <a:p>
            <a:r>
              <a:rPr lang="en-US" dirty="0" smtClean="0"/>
              <a:t> </a:t>
            </a:r>
            <a:endParaRPr lang="en-US" sz="2400" i="1"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55648" y="1106706"/>
            <a:ext cx="5926146" cy="861774"/>
          </a:xfrm>
        </p:spPr>
        <p:txBody>
          <a:bodyPr/>
          <a:lstStyle/>
          <a:p>
            <a:pPr rtl="0"/>
            <a:r>
              <a:rPr lang="en-AU" dirty="0" smtClean="0"/>
              <a:t> Cloud computing and cross jurisdictional issues</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Evidence distributed</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4098" name="Picture 2"/>
          <p:cNvPicPr>
            <a:picLocks noChangeAspect="1" noChangeArrowheads="1"/>
          </p:cNvPicPr>
          <p:nvPr/>
        </p:nvPicPr>
        <p:blipFill>
          <a:blip r:embed="rId3" cstate="print"/>
          <a:srcRect/>
          <a:stretch>
            <a:fillRect/>
          </a:stretch>
        </p:blipFill>
        <p:spPr bwMode="auto">
          <a:xfrm>
            <a:off x="607953" y="2625714"/>
            <a:ext cx="2755106" cy="1936758"/>
          </a:xfrm>
          <a:prstGeom prst="rect">
            <a:avLst/>
          </a:prstGeom>
          <a:noFill/>
          <a:ln w="9525">
            <a:noFill/>
            <a:miter lim="800000"/>
            <a:headEnd/>
            <a:tailEnd/>
          </a:ln>
        </p:spPr>
      </p:pic>
      <p:pic>
        <p:nvPicPr>
          <p:cNvPr id="11" name="Picture 10" descr="dropbox-logo.jpg"/>
          <p:cNvPicPr>
            <a:picLocks noChangeAspect="1"/>
          </p:cNvPicPr>
          <p:nvPr/>
        </p:nvPicPr>
        <p:blipFill>
          <a:blip r:embed="rId4" cstate="print"/>
          <a:stretch>
            <a:fillRect/>
          </a:stretch>
        </p:blipFill>
        <p:spPr>
          <a:xfrm>
            <a:off x="6159795" y="2224071"/>
            <a:ext cx="1676400" cy="1681163"/>
          </a:xfrm>
          <a:prstGeom prst="rect">
            <a:avLst/>
          </a:prstGeom>
        </p:spPr>
      </p:pic>
      <p:pic>
        <p:nvPicPr>
          <p:cNvPr id="13" name="Picture 12" descr="google-docs-logo.jpg"/>
          <p:cNvPicPr>
            <a:picLocks noChangeAspect="1"/>
          </p:cNvPicPr>
          <p:nvPr/>
        </p:nvPicPr>
        <p:blipFill>
          <a:blip r:embed="rId5" cstate="print"/>
          <a:stretch>
            <a:fillRect/>
          </a:stretch>
        </p:blipFill>
        <p:spPr>
          <a:xfrm>
            <a:off x="3565506" y="3721104"/>
            <a:ext cx="2200275" cy="2076450"/>
          </a:xfrm>
          <a:prstGeom prst="rect">
            <a:avLst/>
          </a:prstGeom>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55648" y="1322149"/>
            <a:ext cx="5926146" cy="430887"/>
          </a:xfrm>
        </p:spPr>
        <p:txBody>
          <a:bodyPr/>
          <a:lstStyle/>
          <a:p>
            <a:pPr rtl="0"/>
            <a:r>
              <a:rPr lang="en-AU" dirty="0" smtClean="0"/>
              <a:t> </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Encryption</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7" name="Picture 6"/>
          <p:cNvPicPr>
            <a:picLocks noChangeAspect="1" noChangeArrowheads="1"/>
          </p:cNvPicPr>
          <p:nvPr/>
        </p:nvPicPr>
        <p:blipFill>
          <a:blip r:embed="rId3" cstate="print"/>
          <a:srcRect/>
          <a:stretch>
            <a:fillRect/>
          </a:stretch>
        </p:blipFill>
        <p:spPr bwMode="auto">
          <a:xfrm>
            <a:off x="754006" y="2578424"/>
            <a:ext cx="2209086" cy="2209086"/>
          </a:xfrm>
          <a:prstGeom prst="rect">
            <a:avLst/>
          </a:prstGeom>
          <a:ln>
            <a:noFill/>
          </a:ln>
          <a:effectLst>
            <a:softEdge rad="112500"/>
          </a:effectLst>
        </p:spPr>
      </p:pic>
      <p:pic>
        <p:nvPicPr>
          <p:cNvPr id="8" name="Picture 7" descr="image001.jpg"/>
          <p:cNvPicPr>
            <a:picLocks noChangeAspect="1"/>
          </p:cNvPicPr>
          <p:nvPr/>
        </p:nvPicPr>
        <p:blipFill>
          <a:blip r:embed="rId4" cstate="print"/>
          <a:stretch>
            <a:fillRect/>
          </a:stretch>
        </p:blipFill>
        <p:spPr>
          <a:xfrm>
            <a:off x="6789204" y="2708920"/>
            <a:ext cx="1643085" cy="1500949"/>
          </a:xfrm>
          <a:prstGeom prst="rect">
            <a:avLst/>
          </a:prstGeom>
          <a:ln>
            <a:noFill/>
          </a:ln>
          <a:effectLst>
            <a:softEdge rad="112500"/>
          </a:effectLst>
        </p:spPr>
      </p:pic>
      <p:sp>
        <p:nvSpPr>
          <p:cNvPr id="10" name="Text Placeholder 1"/>
          <p:cNvSpPr txBox="1">
            <a:spLocks/>
          </p:cNvSpPr>
          <p:nvPr/>
        </p:nvSpPr>
        <p:spPr bwMode="auto">
          <a:xfrm>
            <a:off x="498414" y="1132316"/>
            <a:ext cx="6681879" cy="8617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eaLnBrk="1" fontAlgn="base" latinLnBrk="0" hangingPunct="1">
              <a:lnSpc>
                <a:spcPct val="100000"/>
              </a:lnSpc>
              <a:spcBef>
                <a:spcPts val="1200"/>
              </a:spcBef>
              <a:spcAft>
                <a:spcPct val="0"/>
              </a:spcAft>
              <a:buClrTx/>
              <a:buSzTx/>
              <a:buFontTx/>
              <a:buNone/>
              <a:tabLst/>
              <a:defRPr/>
            </a:pPr>
            <a:r>
              <a:rPr lang="en-AU" sz="2800" b="1" kern="0" noProof="0" dirty="0" smtClean="0">
                <a:solidFill>
                  <a:schemeClr val="accent1"/>
                </a:solidFill>
                <a:latin typeface="+mn-lt"/>
              </a:rPr>
              <a:t>Whole of disk encryption, encrypted containers, PGP on the fly..</a:t>
            </a:r>
            <a:endParaRPr kumimoji="0" lang="en-AU" sz="2800" b="1" i="0" u="none" strike="noStrike" kern="0" cap="none" spc="0" normalizeH="0" baseline="0" noProof="0" dirty="0">
              <a:ln>
                <a:noFill/>
              </a:ln>
              <a:solidFill>
                <a:schemeClr val="accent1"/>
              </a:solidFill>
              <a:effectLst/>
              <a:uLnTx/>
              <a:uFillTx/>
              <a:latin typeface="+mn-lt"/>
              <a:ea typeface="+mn-ea"/>
              <a:cs typeface="+mn-cs"/>
            </a:endParaRPr>
          </a:p>
        </p:txBody>
      </p:sp>
      <p:pic>
        <p:nvPicPr>
          <p:cNvPr id="5122" name="Picture 2"/>
          <p:cNvPicPr>
            <a:picLocks noChangeAspect="1" noChangeArrowheads="1"/>
          </p:cNvPicPr>
          <p:nvPr/>
        </p:nvPicPr>
        <p:blipFill>
          <a:blip r:embed="rId5" cstate="print"/>
          <a:srcRect/>
          <a:stretch>
            <a:fillRect/>
          </a:stretch>
        </p:blipFill>
        <p:spPr bwMode="auto">
          <a:xfrm>
            <a:off x="4448944" y="4049721"/>
            <a:ext cx="1594513" cy="153354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55648" y="1322149"/>
            <a:ext cx="5926146" cy="430887"/>
          </a:xfrm>
        </p:spPr>
        <p:txBody>
          <a:bodyPr/>
          <a:lstStyle/>
          <a:p>
            <a:pPr rtl="0"/>
            <a:r>
              <a:rPr lang="en-AU" dirty="0" smtClean="0"/>
              <a:t> </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Encryption</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
        <p:nvSpPr>
          <p:cNvPr id="10" name="Text Placeholder 1"/>
          <p:cNvSpPr txBox="1">
            <a:spLocks/>
          </p:cNvSpPr>
          <p:nvPr/>
        </p:nvSpPr>
        <p:spPr bwMode="auto">
          <a:xfrm>
            <a:off x="498414" y="1347759"/>
            <a:ext cx="6681879" cy="4308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eaLnBrk="1" fontAlgn="base" latinLnBrk="0" hangingPunct="1">
              <a:lnSpc>
                <a:spcPct val="100000"/>
              </a:lnSpc>
              <a:spcBef>
                <a:spcPts val="1200"/>
              </a:spcBef>
              <a:spcAft>
                <a:spcPct val="0"/>
              </a:spcAft>
              <a:buClrTx/>
              <a:buSzTx/>
              <a:buFontTx/>
              <a:buNone/>
              <a:tabLst/>
              <a:defRPr/>
            </a:pPr>
            <a:r>
              <a:rPr lang="en-AU" sz="2800" b="1" kern="0" noProof="0" dirty="0" smtClean="0">
                <a:solidFill>
                  <a:schemeClr val="accent1"/>
                </a:solidFill>
                <a:latin typeface="+mn-lt"/>
              </a:rPr>
              <a:t>Encryption - In reality...</a:t>
            </a:r>
            <a:endParaRPr kumimoji="0" lang="en-AU" sz="2800" b="1" i="0" u="none" strike="noStrike" kern="0" cap="none" spc="0" normalizeH="0" baseline="0" noProof="0" dirty="0">
              <a:ln>
                <a:noFill/>
              </a:ln>
              <a:solidFill>
                <a:schemeClr val="accent1"/>
              </a:solidFill>
              <a:effectLst/>
              <a:uLnTx/>
              <a:uFillTx/>
              <a:latin typeface="+mn-lt"/>
              <a:ea typeface="+mn-ea"/>
              <a:cs typeface="+mn-cs"/>
            </a:endParaRPr>
          </a:p>
        </p:txBody>
      </p:sp>
      <p:sp>
        <p:nvSpPr>
          <p:cNvPr id="9" name="Content Placeholder 3"/>
          <p:cNvSpPr txBox="1">
            <a:spLocks/>
          </p:cNvSpPr>
          <p:nvPr/>
        </p:nvSpPr>
        <p:spPr>
          <a:xfrm>
            <a:off x="1703343" y="2041506"/>
            <a:ext cx="6827931" cy="3578274"/>
          </a:xfrm>
          <a:prstGeom prst="rect">
            <a:avLst/>
          </a:prstGeom>
        </p:spPr>
        <p:txBody>
          <a:bodyPr/>
          <a:lstStyle/>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Rainbow Tables and Password cracking can often break document encryption</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Weakest link often not well protected – cached passwords saved without users knowledge or passwords deliberately saved in file somewhere</a:t>
            </a:r>
            <a:endParaRPr kumimoji="0" lang="en-US" sz="20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Unencrypted content often cached to disk or available in unexpected places – thumbnail files</a:t>
            </a:r>
            <a:endParaRPr kumimoji="0" lang="en-US" sz="2000" b="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noProof="0" dirty="0" smtClean="0">
                <a:latin typeface="+mn-lt"/>
              </a:rPr>
              <a:t>Whole of disk encryption is worst case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Uptake of encryption infrastructure slow and it often takes effort to use</a:t>
            </a:r>
            <a:endParaRPr lang="en-US" sz="2000" kern="0" noProof="0" dirty="0" smtClean="0">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155648" y="1322149"/>
            <a:ext cx="5926146" cy="430887"/>
          </a:xfrm>
        </p:spPr>
        <p:txBody>
          <a:bodyPr/>
          <a:lstStyle/>
          <a:p>
            <a:pPr rtl="0"/>
            <a:r>
              <a:rPr lang="en-AU" dirty="0" smtClean="0"/>
              <a:t> </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Provenance</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
        <p:nvSpPr>
          <p:cNvPr id="10" name="Text Placeholder 1"/>
          <p:cNvSpPr txBox="1">
            <a:spLocks/>
          </p:cNvSpPr>
          <p:nvPr/>
        </p:nvSpPr>
        <p:spPr bwMode="auto">
          <a:xfrm>
            <a:off x="498414" y="1132316"/>
            <a:ext cx="6681879" cy="861774"/>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ctr" defTabSz="914400" eaLnBrk="1" fontAlgn="base" latinLnBrk="0" hangingPunct="1">
              <a:lnSpc>
                <a:spcPct val="100000"/>
              </a:lnSpc>
              <a:spcBef>
                <a:spcPts val="1200"/>
              </a:spcBef>
              <a:spcAft>
                <a:spcPct val="0"/>
              </a:spcAft>
              <a:buClrTx/>
              <a:buSzTx/>
              <a:buFontTx/>
              <a:buNone/>
              <a:tabLst/>
              <a:defRPr/>
            </a:pPr>
            <a:r>
              <a:rPr lang="en-AU" sz="2800" b="1" kern="0" dirty="0" smtClean="0">
                <a:solidFill>
                  <a:schemeClr val="accent1"/>
                </a:solidFill>
                <a:latin typeface="+mn-lt"/>
              </a:rPr>
              <a:t>It wasn’t me, it was a solar flare, a virus, a hacker, the MD5 collided</a:t>
            </a:r>
            <a:r>
              <a:rPr lang="en-AU" sz="2800" b="1" kern="0" noProof="0" dirty="0" smtClean="0">
                <a:solidFill>
                  <a:schemeClr val="accent1"/>
                </a:solidFill>
                <a:latin typeface="+mn-lt"/>
              </a:rPr>
              <a:t>..</a:t>
            </a:r>
            <a:endParaRPr kumimoji="0" lang="en-AU" sz="2800" b="1" i="0" u="none" strike="noStrike" kern="0" cap="none" spc="0" normalizeH="0" baseline="0" noProof="0" dirty="0">
              <a:ln>
                <a:noFill/>
              </a:ln>
              <a:solidFill>
                <a:schemeClr val="accent1"/>
              </a:solidFill>
              <a:effectLst/>
              <a:uLnTx/>
              <a:uFillTx/>
              <a:latin typeface="+mn-lt"/>
              <a:ea typeface="+mn-ea"/>
              <a:cs typeface="+mn-cs"/>
            </a:endParaRPr>
          </a:p>
        </p:txBody>
      </p:sp>
      <p:pic>
        <p:nvPicPr>
          <p:cNvPr id="9" name="Picture 8" descr="solar_flare.jpg"/>
          <p:cNvPicPr>
            <a:picLocks noChangeAspect="1"/>
          </p:cNvPicPr>
          <p:nvPr/>
        </p:nvPicPr>
        <p:blipFill>
          <a:blip r:embed="rId3" cstate="print"/>
          <a:stretch>
            <a:fillRect/>
          </a:stretch>
        </p:blipFill>
        <p:spPr>
          <a:xfrm>
            <a:off x="1009596" y="2844792"/>
            <a:ext cx="1384661" cy="1379533"/>
          </a:xfrm>
          <a:prstGeom prst="rect">
            <a:avLst/>
          </a:prstGeom>
          <a:ln>
            <a:noFill/>
          </a:ln>
          <a:effectLst>
            <a:softEdge rad="112500"/>
          </a:effectLst>
        </p:spPr>
      </p:pic>
      <p:pic>
        <p:nvPicPr>
          <p:cNvPr id="6146" name="Picture 2"/>
          <p:cNvPicPr>
            <a:picLocks noChangeAspect="1" noChangeArrowheads="1"/>
          </p:cNvPicPr>
          <p:nvPr/>
        </p:nvPicPr>
        <p:blipFill>
          <a:blip r:embed="rId4" cstate="print"/>
          <a:srcRect/>
          <a:stretch>
            <a:fillRect/>
          </a:stretch>
        </p:blipFill>
        <p:spPr bwMode="auto">
          <a:xfrm>
            <a:off x="4514844" y="2370123"/>
            <a:ext cx="2401953" cy="244889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703342" y="1322149"/>
            <a:ext cx="5743581" cy="430887"/>
          </a:xfrm>
        </p:spPr>
        <p:txBody>
          <a:bodyPr/>
          <a:lstStyle/>
          <a:p>
            <a:pPr algn="l" rtl="0"/>
            <a:r>
              <a:rPr lang="en-AU" dirty="0" smtClean="0"/>
              <a:t> </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Encryption</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
        <p:nvSpPr>
          <p:cNvPr id="10" name="Text Placeholder 1"/>
          <p:cNvSpPr txBox="1">
            <a:spLocks/>
          </p:cNvSpPr>
          <p:nvPr/>
        </p:nvSpPr>
        <p:spPr bwMode="auto">
          <a:xfrm>
            <a:off x="1849394" y="1347759"/>
            <a:ext cx="6487981" cy="430887"/>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defTabSz="914400" eaLnBrk="1" fontAlgn="base" latinLnBrk="0" hangingPunct="1">
              <a:lnSpc>
                <a:spcPct val="100000"/>
              </a:lnSpc>
              <a:spcBef>
                <a:spcPts val="1200"/>
              </a:spcBef>
              <a:spcAft>
                <a:spcPct val="0"/>
              </a:spcAft>
              <a:buClrTx/>
              <a:buSzTx/>
              <a:buFontTx/>
              <a:buNone/>
              <a:tabLst/>
              <a:defRPr/>
            </a:pPr>
            <a:r>
              <a:rPr lang="en-AU" sz="2800" b="1" kern="0" noProof="0" dirty="0" smtClean="0">
                <a:solidFill>
                  <a:schemeClr val="accent1"/>
                </a:solidFill>
                <a:latin typeface="+mn-lt"/>
              </a:rPr>
              <a:t>Anticipate and account for defences </a:t>
            </a:r>
            <a:endParaRPr kumimoji="0" lang="en-AU" sz="2800" b="1" i="0" u="none" strike="noStrike" kern="0" cap="none" spc="0" normalizeH="0" baseline="0" noProof="0" dirty="0">
              <a:ln>
                <a:noFill/>
              </a:ln>
              <a:solidFill>
                <a:schemeClr val="accent1"/>
              </a:solidFill>
              <a:effectLst/>
              <a:uLnTx/>
              <a:uFillTx/>
              <a:latin typeface="+mn-lt"/>
              <a:ea typeface="+mn-ea"/>
              <a:cs typeface="+mn-cs"/>
            </a:endParaRPr>
          </a:p>
        </p:txBody>
      </p:sp>
      <p:sp>
        <p:nvSpPr>
          <p:cNvPr id="9" name="Content Placeholder 3"/>
          <p:cNvSpPr txBox="1">
            <a:spLocks/>
          </p:cNvSpPr>
          <p:nvPr/>
        </p:nvSpPr>
        <p:spPr>
          <a:xfrm>
            <a:off x="1703343" y="2041506"/>
            <a:ext cx="6827931" cy="3578274"/>
          </a:xfrm>
          <a:prstGeom prst="rect">
            <a:avLst/>
          </a:prstGeom>
        </p:spPr>
        <p:txBody>
          <a:bodyPr/>
          <a:lstStyle/>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Important to correlate variety of evidential sources including non computer related</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Put in context – unlikely a document will assemble itself to implicate accused</a:t>
            </a:r>
            <a:endParaRPr kumimoji="0" lang="en-US" sz="20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noProof="0" dirty="0" smtClean="0">
                <a:latin typeface="+mn-lt"/>
              </a:rPr>
              <a:t>Take and keep forensic images to enable response and document chain of custody</a:t>
            </a:r>
            <a:endParaRPr kumimoji="0" lang="en-US" sz="2000" b="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noProof="0" dirty="0" smtClean="0">
                <a:latin typeface="+mn-lt"/>
              </a:rPr>
              <a:t>Establish timelines – link file analysis, logs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noProof="0" dirty="0" smtClean="0">
                <a:latin typeface="+mn-lt"/>
              </a:rPr>
              <a:t>Use Metadata where it exists to show author history, print, edit times..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lang="en-US" sz="2000" kern="0" noProof="0" dirty="0" smtClean="0">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Anti Forensic tools</a:t>
            </a:r>
            <a:br>
              <a:rPr lang="en-AU" dirty="0" smtClean="0"/>
            </a:br>
            <a:endParaRPr lang="en-AU" dirty="0"/>
          </a:p>
        </p:txBody>
      </p:sp>
      <p:pic>
        <p:nvPicPr>
          <p:cNvPr id="4" name="Picture 5" descr="evidence_eliminator1"/>
          <p:cNvPicPr>
            <a:picLocks noGrp="1" noChangeAspect="1" noChangeArrowheads="1"/>
          </p:cNvPicPr>
          <p:nvPr>
            <p:ph sz="quarter" idx="10"/>
          </p:nvPr>
        </p:nvPicPr>
        <p:blipFill>
          <a:blip r:embed="rId3" cstate="print"/>
          <a:srcRect/>
          <a:stretch>
            <a:fillRect/>
          </a:stretch>
        </p:blipFill>
        <p:spPr bwMode="auto">
          <a:xfrm>
            <a:off x="4916996" y="1556792"/>
            <a:ext cx="4524375" cy="3952875"/>
          </a:xfrm>
          <a:prstGeom prst="rect">
            <a:avLst/>
          </a:prstGeom>
          <a:noFill/>
        </p:spPr>
      </p:pic>
      <p:sp>
        <p:nvSpPr>
          <p:cNvPr id="5" name="Content Placeholder 3"/>
          <p:cNvSpPr txBox="1">
            <a:spLocks/>
          </p:cNvSpPr>
          <p:nvPr/>
        </p:nvSpPr>
        <p:spPr bwMode="auto">
          <a:xfrm>
            <a:off x="277813" y="1276350"/>
            <a:ext cx="4279143" cy="52165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sz="2000" b="0" i="0" u="none" strike="noStrike" kern="0" cap="none" spc="0" normalizeH="0" baseline="0" noProof="0" dirty="0" smtClean="0">
                <a:ln>
                  <a:noFill/>
                </a:ln>
                <a:solidFill>
                  <a:schemeClr val="accent1"/>
                </a:solidFill>
                <a:effectLst/>
                <a:uLnTx/>
                <a:uFillTx/>
                <a:latin typeface="+mn-lt"/>
                <a:ea typeface="+mn-ea"/>
                <a:cs typeface="+mn-cs"/>
              </a:rPr>
              <a:t>We can &lt;sometimes&gt;</a:t>
            </a:r>
            <a:r>
              <a:rPr kumimoji="0" lang="en-US" sz="2000" b="0" i="0" u="none" strike="noStrike" kern="0" cap="none" spc="0" normalizeH="0" noProof="0" dirty="0" smtClean="0">
                <a:ln>
                  <a:noFill/>
                </a:ln>
                <a:solidFill>
                  <a:schemeClr val="accent1"/>
                </a:solidFill>
                <a:effectLst/>
                <a:uLnTx/>
                <a:uFillTx/>
                <a:latin typeface="+mn-lt"/>
                <a:ea typeface="+mn-ea"/>
                <a:cs typeface="+mn-cs"/>
              </a:rPr>
              <a:t> </a:t>
            </a:r>
            <a:r>
              <a:rPr kumimoji="0" lang="en-US" sz="2000" b="0" i="0" u="none" strike="noStrike" kern="0" cap="none" spc="0" normalizeH="0" baseline="0" noProof="0" dirty="0" smtClean="0">
                <a:ln>
                  <a:noFill/>
                </a:ln>
                <a:solidFill>
                  <a:schemeClr val="accent1"/>
                </a:solidFill>
                <a:effectLst/>
                <a:uLnTx/>
                <a:uFillTx/>
                <a:latin typeface="+mn-lt"/>
                <a:ea typeface="+mn-ea"/>
                <a:cs typeface="+mn-cs"/>
              </a:rPr>
              <a:t>detect:</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kumimoji="0" lang="en-US" sz="2000" i="0" u="none" strike="noStrike" kern="0" cap="none" spc="0" normalizeH="0" baseline="0" noProof="0" dirty="0" smtClean="0">
                <a:ln>
                  <a:noFill/>
                </a:ln>
                <a:solidFill>
                  <a:srgbClr val="000000"/>
                </a:solidFill>
                <a:effectLst/>
                <a:uLnTx/>
                <a:uFillTx/>
                <a:latin typeface="+mn-lt"/>
              </a:rPr>
              <a:t>Use of Cleaning Tools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Use of Wiping Tools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kumimoji="0" lang="en-US" sz="2000" i="0" u="none" strike="noStrike" kern="0" cap="none" spc="0" normalizeH="0" baseline="0" noProof="0" dirty="0" smtClean="0">
                <a:ln>
                  <a:noFill/>
                </a:ln>
                <a:solidFill>
                  <a:srgbClr val="000000"/>
                </a:solidFill>
                <a:effectLst/>
                <a:uLnTx/>
                <a:uFillTx/>
                <a:latin typeface="+mn-lt"/>
              </a:rPr>
              <a:t>Date / Time</a:t>
            </a:r>
            <a:r>
              <a:rPr kumimoji="0" lang="en-US" sz="2000" i="0" u="none" strike="noStrike" kern="0" cap="none" spc="0" normalizeH="0" noProof="0" dirty="0" smtClean="0">
                <a:ln>
                  <a:noFill/>
                </a:ln>
                <a:solidFill>
                  <a:srgbClr val="000000"/>
                </a:solidFill>
                <a:effectLst/>
                <a:uLnTx/>
                <a:uFillTx/>
                <a:latin typeface="+mn-lt"/>
              </a:rPr>
              <a:t> of use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baseline="0" dirty="0" smtClean="0">
                <a:latin typeface="+mn-lt"/>
              </a:rPr>
              <a:t>Even when a drive is completely wiped this can itself be useful evidence</a:t>
            </a:r>
            <a:endParaRPr kumimoji="0" lang="en-US" sz="200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592796"/>
            <a:ext cx="6681879" cy="3985085"/>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check system clock </a:t>
            </a:r>
            <a:r>
              <a:rPr lang="en-AU" sz="2000" kern="0" dirty="0" smtClean="0">
                <a:latin typeface="+mn-lt"/>
              </a:rPr>
              <a:t>- failure to do a date and time check can dilute value of date stamps in case and erode credibility. </a:t>
            </a:r>
            <a:r>
              <a:rPr lang="en-AU" sz="2000" kern="0" dirty="0" smtClean="0">
                <a:solidFill>
                  <a:schemeClr val="bg2">
                    <a:lumMod val="75000"/>
                  </a:schemeClr>
                </a:solidFill>
                <a:latin typeface="+mn-lt"/>
              </a:rPr>
              <a:t>Mitigation: Can derive the likely clock accuracy by aligning system shut down via notes or known events to dates in system files</a:t>
            </a:r>
            <a:r>
              <a:rPr lang="en-AU" sz="2000" kern="0" dirty="0" smtClean="0">
                <a:latin typeface="+mn-lt"/>
              </a:rPr>
              <a:t>.</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Trawl computer before preservation</a:t>
            </a:r>
            <a:r>
              <a:rPr lang="en-AU" sz="2800" kern="0" dirty="0" smtClean="0">
                <a:latin typeface="+mn-lt"/>
              </a:rPr>
              <a:t>- </a:t>
            </a:r>
            <a:r>
              <a:rPr lang="en-AU" sz="2000" kern="0" dirty="0" smtClean="0">
                <a:latin typeface="+mn-lt"/>
              </a:rPr>
              <a:t>While there is value in “live” forensics, every action on a computer can taint potential evidence, especially evidence of recent actions. </a:t>
            </a:r>
            <a:r>
              <a:rPr lang="en-AU" sz="2000" kern="0" dirty="0" smtClean="0">
                <a:solidFill>
                  <a:schemeClr val="bg2">
                    <a:lumMod val="75000"/>
                  </a:schemeClr>
                </a:solidFill>
                <a:latin typeface="+mn-lt"/>
              </a:rPr>
              <a:t>Mitigation: an expert can help assess if any changes would compromise the evidence relied on.</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069644" cy="4932548"/>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ensure integrity of forensic platform </a:t>
            </a:r>
            <a:r>
              <a:rPr lang="en-AU" sz="2000" kern="0" dirty="0" smtClean="0">
                <a:solidFill>
                  <a:srgbClr val="FF0000"/>
                </a:solidFill>
                <a:latin typeface="+mn-lt"/>
              </a:rPr>
              <a:t>- </a:t>
            </a:r>
            <a:r>
              <a:rPr lang="en-AU" sz="2000" kern="0" dirty="0" smtClean="0">
                <a:solidFill>
                  <a:schemeClr val="tx1"/>
                </a:solidFill>
                <a:latin typeface="+mn-lt"/>
              </a:rPr>
              <a:t>failure to run up to date virus checkers and firewall software can introduce viruses to the forensic computer, the secure network and any foreign network attached to. </a:t>
            </a:r>
            <a:r>
              <a:rPr lang="en-AU" sz="2000" kern="0" dirty="0" smtClean="0">
                <a:solidFill>
                  <a:schemeClr val="bg2">
                    <a:lumMod val="75000"/>
                  </a:schemeClr>
                </a:solidFill>
                <a:latin typeface="+mn-lt"/>
              </a:rPr>
              <a:t>Mitigation: be security aware and keep up to date security software running. Show clients at site you have the software updated an running before you connect, shows professionalism and as a courtesy.</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Sterile media </a:t>
            </a:r>
            <a:r>
              <a:rPr lang="en-AU" sz="2000" kern="0" dirty="0" smtClean="0">
                <a:solidFill>
                  <a:srgbClr val="FF0000"/>
                </a:solidFill>
                <a:latin typeface="+mn-lt"/>
              </a:rPr>
              <a:t>- </a:t>
            </a:r>
            <a:r>
              <a:rPr lang="en-AU" sz="2000" kern="0" dirty="0" smtClean="0">
                <a:solidFill>
                  <a:schemeClr val="tx1"/>
                </a:solidFill>
                <a:latin typeface="+mn-lt"/>
              </a:rPr>
              <a:t>failure to wipe (one pass is fine) can leak confidential data  to other side. Data you may have signed NDAs on!</a:t>
            </a:r>
            <a:r>
              <a:rPr lang="en-AU" sz="2000" kern="0" dirty="0" smtClean="0">
                <a:solidFill>
                  <a:srgbClr val="FF0000"/>
                </a:solidFill>
                <a:latin typeface="+mn-lt"/>
              </a:rPr>
              <a:t>  </a:t>
            </a:r>
            <a:r>
              <a:rPr lang="en-AU" sz="2000" kern="0" dirty="0" smtClean="0">
                <a:solidFill>
                  <a:schemeClr val="bg2">
                    <a:lumMod val="75000"/>
                  </a:schemeClr>
                </a:solidFill>
                <a:latin typeface="+mn-lt"/>
              </a:rPr>
              <a:t>Mitigation: get in habit of wiping drives as background task even if they are intended only to be used in-house as storage.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6681879" cy="4248472"/>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Poor Documentation- </a:t>
            </a:r>
            <a:r>
              <a:rPr lang="en-AU" sz="2000" kern="0" dirty="0" smtClean="0">
                <a:solidFill>
                  <a:schemeClr val="tx1"/>
                </a:solidFill>
                <a:latin typeface="+mn-lt"/>
              </a:rPr>
              <a:t>Lack of notes about process and methodology can cause issues down the track where you need to demonstrate how you arrived at the data and defensibility of process – often many years after work conducted. Can’t rely on memory. Important to note version of software used – screen captures can be useful to print and tuck away.</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No chain of custody- </a:t>
            </a:r>
            <a:r>
              <a:rPr lang="en-AU" sz="2000" kern="0" dirty="0" smtClean="0">
                <a:solidFill>
                  <a:schemeClr val="tx1"/>
                </a:solidFill>
                <a:latin typeface="+mn-lt"/>
              </a:rPr>
              <a:t>In an otherwise perfect case a lack of custody information can enable arguments around the integrity of the evidence. </a:t>
            </a:r>
            <a:r>
              <a:rPr lang="en-AU" sz="2000" kern="0" dirty="0" smtClean="0">
                <a:solidFill>
                  <a:schemeClr val="bg2">
                    <a:lumMod val="75000"/>
                  </a:schemeClr>
                </a:solidFill>
                <a:latin typeface="+mn-lt"/>
              </a:rPr>
              <a:t>Mitigation: keep custody info on your evidence sheets as you acquire evidence.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213660" cy="4896544"/>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Use cracked/pirated software </a:t>
            </a:r>
            <a:r>
              <a:rPr lang="en-AU" sz="2000" kern="0" dirty="0" smtClean="0">
                <a:solidFill>
                  <a:srgbClr val="FF0000"/>
                </a:solidFill>
                <a:latin typeface="+mn-lt"/>
              </a:rPr>
              <a:t>- </a:t>
            </a:r>
            <a:r>
              <a:rPr lang="en-AU" sz="2000" kern="0" dirty="0" smtClean="0">
                <a:solidFill>
                  <a:schemeClr val="tx1"/>
                </a:solidFill>
                <a:latin typeface="+mn-lt"/>
              </a:rPr>
              <a:t>The temptation to use cracked software is huge especially where we need it for just one small task and then may never use it again. Don’t get caught in a commercial litigation or criminal prosecution using dodgy software because it will erode the integrity of the entire case even though the intentions were good</a:t>
            </a:r>
            <a:r>
              <a:rPr lang="en-AU" sz="2000" kern="0" dirty="0" smtClean="0">
                <a:solidFill>
                  <a:srgbClr val="FF0000"/>
                </a:solidFill>
                <a:latin typeface="+mn-lt"/>
              </a:rPr>
              <a:t>. </a:t>
            </a:r>
            <a:r>
              <a:rPr lang="en-AU" sz="2000" kern="0" dirty="0" smtClean="0">
                <a:solidFill>
                  <a:schemeClr val="bg2">
                    <a:lumMod val="75000"/>
                  </a:schemeClr>
                </a:solidFill>
                <a:latin typeface="+mn-lt"/>
              </a:rPr>
              <a:t>Mitigation: Organise with vendors the one-off use for special case.. Microsoft came to the party with an agreement in NSW police</a:t>
            </a:r>
            <a:r>
              <a:rPr lang="en-AU" sz="2000" kern="0" dirty="0" smtClean="0">
                <a:solidFill>
                  <a:srgbClr val="FF0000"/>
                </a:solidFill>
                <a:latin typeface="+mn-lt"/>
              </a:rPr>
              <a:t>.</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Make misleading statements in CV </a:t>
            </a:r>
            <a:r>
              <a:rPr lang="en-AU" sz="2000" kern="0" dirty="0" smtClean="0">
                <a:solidFill>
                  <a:schemeClr val="tx1"/>
                </a:solidFill>
                <a:latin typeface="+mn-lt"/>
              </a:rPr>
              <a:t>- As tempting as it is to say, you probably didn’t invent the Internet or work with </a:t>
            </a:r>
            <a:r>
              <a:rPr lang="en-AU" sz="2000" kern="0" dirty="0" err="1" smtClean="0">
                <a:solidFill>
                  <a:schemeClr val="tx1"/>
                </a:solidFill>
                <a:latin typeface="+mn-lt"/>
              </a:rPr>
              <a:t>Wolziak</a:t>
            </a:r>
            <a:r>
              <a:rPr lang="en-AU" sz="2000" kern="0" dirty="0" smtClean="0">
                <a:solidFill>
                  <a:schemeClr val="tx1"/>
                </a:solidFill>
                <a:latin typeface="+mn-lt"/>
              </a:rPr>
              <a:t> on the Apple II. Lawyers love to discredit (expert) witnesses. </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57291" y="1311246"/>
            <a:ext cx="5184846" cy="615553"/>
          </a:xfrm>
        </p:spPr>
        <p:txBody>
          <a:bodyPr/>
          <a:lstStyle/>
          <a:p>
            <a:pPr rtl="0"/>
            <a:r>
              <a:rPr lang="en-US" sz="4000" b="0" dirty="0" smtClean="0">
                <a:latin typeface="+mj-lt"/>
              </a:rPr>
              <a:t>Overview</a:t>
            </a:r>
            <a:endParaRPr lang="en-AU" sz="4000" b="0" dirty="0">
              <a:latin typeface="+mj-lt"/>
            </a:endParaRPr>
          </a:p>
        </p:txBody>
      </p:sp>
      <p:sp>
        <p:nvSpPr>
          <p:cNvPr id="8" name="Content Placeholder 3"/>
          <p:cNvSpPr txBox="1">
            <a:spLocks/>
          </p:cNvSpPr>
          <p:nvPr/>
        </p:nvSpPr>
        <p:spPr>
          <a:xfrm>
            <a:off x="1557291" y="2312876"/>
            <a:ext cx="6681879" cy="3985085"/>
          </a:xfrm>
          <a:prstGeom prst="rect">
            <a:avLst/>
          </a:prstGeom>
        </p:spPr>
        <p:txBody>
          <a:bodyPr/>
          <a:lstStyle/>
          <a:p>
            <a:pPr marL="265113" lvl="3" indent="-265113">
              <a:spcBef>
                <a:spcPts val="750"/>
              </a:spcBef>
              <a:buClr>
                <a:schemeClr val="accent1"/>
              </a:buClr>
              <a:buFont typeface="Wingdings" pitchFamily="2" charset="2"/>
              <a:buChar char="§"/>
              <a:defRPr/>
            </a:pPr>
            <a:r>
              <a:rPr lang="en-AU" sz="2400" kern="0" dirty="0" smtClean="0">
                <a:latin typeface="+mn-lt"/>
              </a:rPr>
              <a:t>Digital Landscape</a:t>
            </a:r>
          </a:p>
          <a:p>
            <a:pPr marL="265113" lvl="3" indent="-265113">
              <a:spcBef>
                <a:spcPts val="750"/>
              </a:spcBef>
              <a:buClr>
                <a:schemeClr val="accent1"/>
              </a:buClr>
              <a:buFont typeface="Wingdings" pitchFamily="2" charset="2"/>
              <a:buChar char="§"/>
              <a:defRPr/>
            </a:pPr>
            <a:r>
              <a:rPr lang="en-AU" sz="2400" kern="0" dirty="0" smtClean="0">
                <a:latin typeface="+mn-lt"/>
              </a:rPr>
              <a:t>Forensic Principles</a:t>
            </a:r>
          </a:p>
          <a:p>
            <a:pPr marL="265113" lvl="3" indent="-265113">
              <a:spcBef>
                <a:spcPts val="750"/>
              </a:spcBef>
              <a:buClr>
                <a:schemeClr val="accent1"/>
              </a:buClr>
              <a:buFont typeface="Wingdings" pitchFamily="2" charset="2"/>
              <a:buChar char="§"/>
              <a:defRPr/>
            </a:pPr>
            <a:r>
              <a:rPr lang="en-AU" sz="2400" kern="0" dirty="0" smtClean="0">
                <a:latin typeface="+mn-lt"/>
              </a:rPr>
              <a:t>Risks and Opportunities</a:t>
            </a:r>
          </a:p>
          <a:p>
            <a:pPr marL="265113" lvl="3" indent="-265113">
              <a:spcBef>
                <a:spcPts val="750"/>
              </a:spcBef>
              <a:buClr>
                <a:schemeClr val="accent1"/>
              </a:buClr>
              <a:buFont typeface="Wingdings" pitchFamily="2" charset="2"/>
              <a:buChar char="§"/>
              <a:defRPr/>
            </a:pPr>
            <a:r>
              <a:rPr lang="en-AU" sz="2400" kern="0" dirty="0" smtClean="0">
                <a:latin typeface="+mn-lt"/>
              </a:rPr>
              <a:t>Things to watch</a:t>
            </a:r>
          </a:p>
          <a:p>
            <a:pPr marL="265113" lvl="3" indent="-265113">
              <a:spcBef>
                <a:spcPts val="750"/>
              </a:spcBef>
              <a:buClr>
                <a:schemeClr val="accent1"/>
              </a:buClr>
              <a:buFont typeface="Wingdings" pitchFamily="2" charset="2"/>
              <a:buChar char="§"/>
              <a:defRPr/>
            </a:pPr>
            <a:r>
              <a:rPr lang="en-AU" sz="2400" kern="0" dirty="0" smtClean="0">
                <a:latin typeface="+mn-lt"/>
              </a:rPr>
              <a:t>Importance of Metadata</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Computer Forensic Principles</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213660" cy="4896544"/>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moderate public footprint </a:t>
            </a:r>
            <a:r>
              <a:rPr lang="en-AU" sz="2000" kern="0" dirty="0" smtClean="0">
                <a:solidFill>
                  <a:srgbClr val="FF0000"/>
                </a:solidFill>
                <a:latin typeface="+mn-lt"/>
              </a:rPr>
              <a:t>-  </a:t>
            </a:r>
            <a:r>
              <a:rPr lang="en-AU" sz="2000" kern="0" dirty="0" err="1" smtClean="0">
                <a:solidFill>
                  <a:schemeClr val="tx1"/>
                </a:solidFill>
                <a:latin typeface="+mn-lt"/>
              </a:rPr>
              <a:t>Facebook</a:t>
            </a:r>
            <a:r>
              <a:rPr lang="en-AU" sz="2000" kern="0" dirty="0" smtClean="0">
                <a:solidFill>
                  <a:schemeClr val="tx1"/>
                </a:solidFill>
                <a:latin typeface="+mn-lt"/>
              </a:rPr>
              <a:t>, </a:t>
            </a:r>
            <a:r>
              <a:rPr lang="en-AU" sz="2000" kern="0" dirty="0" err="1" smtClean="0">
                <a:solidFill>
                  <a:schemeClr val="tx1"/>
                </a:solidFill>
                <a:latin typeface="+mn-lt"/>
              </a:rPr>
              <a:t>Myspace</a:t>
            </a:r>
            <a:r>
              <a:rPr lang="en-AU" sz="2000" kern="0" dirty="0" smtClean="0">
                <a:solidFill>
                  <a:schemeClr val="tx1"/>
                </a:solidFill>
                <a:latin typeface="+mn-lt"/>
              </a:rPr>
              <a:t>, linked in and other public websites can bring you undone as an expert witness! Watch any controversial or radical statements you may make on such sites</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Make search orders too narrow- </a:t>
            </a:r>
            <a:r>
              <a:rPr lang="en-AU" sz="2000" kern="0" dirty="0" smtClean="0">
                <a:solidFill>
                  <a:schemeClr val="tx1"/>
                </a:solidFill>
                <a:latin typeface="+mn-lt"/>
              </a:rPr>
              <a:t>Although this may be out of your control, as far as you can make any search orders as ‘all encompassing’ as possible so as not to have the argument on site. Don’t use the words ‘static’ or ‘dynamic’ to refer to types of digital evidence.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213660" cy="4896544"/>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Leave imaged computer in unworkable state </a:t>
            </a:r>
            <a:r>
              <a:rPr lang="en-AU" sz="2000" kern="0" dirty="0" smtClean="0">
                <a:solidFill>
                  <a:srgbClr val="FF0000"/>
                </a:solidFill>
                <a:latin typeface="+mn-lt"/>
              </a:rPr>
              <a:t>– </a:t>
            </a:r>
            <a:r>
              <a:rPr lang="en-AU" sz="2000" kern="0" dirty="0" smtClean="0">
                <a:solidFill>
                  <a:schemeClr val="tx1"/>
                </a:solidFill>
                <a:latin typeface="+mn-lt"/>
              </a:rPr>
              <a:t>This may again be outside your control but make all efforts to ensure the computer is in the same state as when you started. For covert jobs this is even more important – take a photo of pc in site and restore work environment as found. Make sure case open alert does not go off, etc</a:t>
            </a:r>
            <a:r>
              <a:rPr lang="en-AU" sz="2000" kern="0" dirty="0" smtClean="0">
                <a:solidFill>
                  <a:srgbClr val="FF0000"/>
                </a:solidFill>
                <a:latin typeface="+mn-lt"/>
              </a:rPr>
              <a:t>.</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account for remote access-  </a:t>
            </a:r>
            <a:r>
              <a:rPr lang="en-AU" sz="2000" kern="0" dirty="0" smtClean="0">
                <a:solidFill>
                  <a:schemeClr val="tx1"/>
                </a:solidFill>
                <a:latin typeface="+mn-lt"/>
              </a:rPr>
              <a:t>When on site, working on a server or networked computers take into account remote access or wireless access, both as a risk that the suspect may be </a:t>
            </a:r>
            <a:r>
              <a:rPr lang="en-AU" sz="2000" kern="0" dirty="0" err="1" smtClean="0">
                <a:solidFill>
                  <a:schemeClr val="tx1"/>
                </a:solidFill>
                <a:latin typeface="+mn-lt"/>
              </a:rPr>
              <a:t>remoting</a:t>
            </a:r>
            <a:r>
              <a:rPr lang="en-AU" sz="2000" kern="0" dirty="0" smtClean="0">
                <a:solidFill>
                  <a:schemeClr val="tx1"/>
                </a:solidFill>
                <a:latin typeface="+mn-lt"/>
              </a:rPr>
              <a:t> back in and also as an opportunity to find remote storage locations of possible evidence.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213660" cy="4896544"/>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Cross case contamination – </a:t>
            </a:r>
            <a:r>
              <a:rPr lang="en-AU" sz="2000" kern="0" dirty="0" smtClean="0">
                <a:solidFill>
                  <a:schemeClr val="tx1"/>
                </a:solidFill>
                <a:latin typeface="+mn-lt"/>
              </a:rPr>
              <a:t>Clear previous work product of cases from a computer or isolate it appropriately to avoid cross case contamination whereby evidence from one case can be confused with that from another case. Risk can be catastrophic if for instance pornographic images from one case gets mixed in with another case.</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Overwrite the suspect hard drive </a:t>
            </a:r>
            <a:r>
              <a:rPr lang="en-AU" sz="2000" kern="0" dirty="0" smtClean="0">
                <a:solidFill>
                  <a:srgbClr val="FF0000"/>
                </a:solidFill>
                <a:latin typeface="+mn-lt"/>
              </a:rPr>
              <a:t>– </a:t>
            </a:r>
            <a:r>
              <a:rPr lang="en-AU" sz="2000" kern="0" dirty="0" smtClean="0">
                <a:solidFill>
                  <a:schemeClr val="tx1"/>
                </a:solidFill>
                <a:latin typeface="+mn-lt"/>
              </a:rPr>
              <a:t>Seems hard to do. Working under pressure this can happen. Triple check the direction of copy and label all drives to prevent ambiguity</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p:cNvSpPr txBox="1">
            <a:spLocks/>
          </p:cNvSpPr>
          <p:nvPr/>
        </p:nvSpPr>
        <p:spPr>
          <a:xfrm>
            <a:off x="1447752" y="1376772"/>
            <a:ext cx="7213660" cy="4896544"/>
          </a:xfrm>
          <a:prstGeom prst="rect">
            <a:avLst/>
          </a:prstGeom>
        </p:spPr>
        <p:txBody>
          <a:bodyPr/>
          <a:lstStyle/>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check image before leaving site -  </a:t>
            </a:r>
            <a:r>
              <a:rPr lang="en-AU" sz="2000" kern="0" dirty="0" smtClean="0">
                <a:solidFill>
                  <a:schemeClr val="tx1"/>
                </a:solidFill>
                <a:latin typeface="+mn-lt"/>
              </a:rPr>
              <a:t>May not get a second chance so check you can read files and folders , verify if you have time. A drive my appear to copy ok but has just copied zeros – ATA locked perhaps?</a:t>
            </a:r>
          </a:p>
          <a:p>
            <a:pPr marL="265113" lvl="3" indent="-265113">
              <a:spcBef>
                <a:spcPts val="750"/>
              </a:spcBef>
              <a:buClr>
                <a:schemeClr val="accent1"/>
              </a:buClr>
              <a:buFont typeface="Wingdings" pitchFamily="2" charset="2"/>
              <a:buChar char="§"/>
              <a:defRPr/>
            </a:pPr>
            <a:r>
              <a:rPr lang="en-AU" sz="2800" kern="0" dirty="0" smtClean="0">
                <a:solidFill>
                  <a:srgbClr val="FF0000"/>
                </a:solidFill>
                <a:latin typeface="+mn-lt"/>
              </a:rPr>
              <a:t>Fail to make backups – </a:t>
            </a:r>
            <a:r>
              <a:rPr lang="en-AU" sz="2000" kern="0" dirty="0" smtClean="0">
                <a:solidFill>
                  <a:schemeClr val="tx1"/>
                </a:solidFill>
                <a:latin typeface="+mn-lt"/>
              </a:rPr>
              <a:t>Always have a copy and a copy of the copy. I find an Encase copy and RAW copy work well for purposes of analysis.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THINGS TO WATCH</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3050" y="142830"/>
            <a:ext cx="7053295" cy="727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400" b="1" kern="0" dirty="0" smtClean="0">
                <a:solidFill>
                  <a:schemeClr val="bg1"/>
                </a:solidFill>
                <a:latin typeface="+mj-lt"/>
                <a:ea typeface="+mj-ea"/>
                <a:cs typeface="+mj-cs"/>
              </a:rPr>
              <a:t>Provenance - metadata can be crucial</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8197" name="Picture 5"/>
          <p:cNvPicPr>
            <a:picLocks noChangeAspect="1" noChangeArrowheads="1"/>
          </p:cNvPicPr>
          <p:nvPr/>
        </p:nvPicPr>
        <p:blipFill>
          <a:blip r:embed="rId3" cstate="print"/>
          <a:srcRect/>
          <a:stretch>
            <a:fillRect/>
          </a:stretch>
        </p:blipFill>
        <p:spPr bwMode="auto">
          <a:xfrm>
            <a:off x="1136576" y="1274733"/>
            <a:ext cx="5544046" cy="4742362"/>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3050" y="142830"/>
            <a:ext cx="7053295" cy="727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400" b="1" kern="0" dirty="0" smtClean="0">
                <a:solidFill>
                  <a:schemeClr val="bg1"/>
                </a:solidFill>
                <a:latin typeface="+mj-lt"/>
                <a:ea typeface="+mj-ea"/>
                <a:cs typeface="+mj-cs"/>
              </a:rPr>
              <a:t>Provenance - metadata can be crucial</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8196" name="Picture 4"/>
          <p:cNvPicPr>
            <a:picLocks noChangeAspect="1" noChangeArrowheads="1"/>
          </p:cNvPicPr>
          <p:nvPr/>
        </p:nvPicPr>
        <p:blipFill>
          <a:blip r:embed="rId3" cstate="print"/>
          <a:srcRect/>
          <a:stretch>
            <a:fillRect/>
          </a:stretch>
        </p:blipFill>
        <p:spPr bwMode="auto">
          <a:xfrm>
            <a:off x="668524" y="1196752"/>
            <a:ext cx="5580620" cy="518682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73050" y="1"/>
            <a:ext cx="7053295" cy="727038"/>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400" b="1" i="0" u="none" strike="noStrike" kern="0" cap="none" spc="0" normalizeH="0" baseline="0" noProof="0" dirty="0" smtClean="0">
                <a:ln>
                  <a:noFill/>
                </a:ln>
                <a:solidFill>
                  <a:schemeClr val="bg1"/>
                </a:solidFill>
                <a:effectLst/>
                <a:uLnTx/>
                <a:uFillTx/>
                <a:latin typeface="+mj-lt"/>
                <a:ea typeface="+mj-ea"/>
                <a:cs typeface="+mj-cs"/>
              </a:rPr>
              <a:t>Forensic</a:t>
            </a:r>
            <a:r>
              <a:rPr kumimoji="0" lang="en-AU" sz="2400" b="1" i="0" u="none" strike="noStrike" kern="0" cap="none" spc="0" normalizeH="0" noProof="0" dirty="0" smtClean="0">
                <a:ln>
                  <a:noFill/>
                </a:ln>
                <a:solidFill>
                  <a:schemeClr val="bg1"/>
                </a:solidFill>
                <a:effectLst/>
                <a:uLnTx/>
                <a:uFillTx/>
                <a:latin typeface="+mj-lt"/>
                <a:ea typeface="+mj-ea"/>
                <a:cs typeface="+mj-cs"/>
              </a:rPr>
              <a:t> </a:t>
            </a:r>
            <a:r>
              <a:rPr lang="en-AU" sz="2400" b="1" kern="0" dirty="0" smtClean="0">
                <a:solidFill>
                  <a:schemeClr val="bg1"/>
                </a:solidFill>
                <a:latin typeface="+mj-lt"/>
                <a:ea typeface="+mj-ea"/>
                <a:cs typeface="+mj-cs"/>
              </a:rPr>
              <a:t>Copy critical to recovery of  deleted data</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8194" name="Picture 2"/>
          <p:cNvPicPr>
            <a:picLocks noChangeAspect="1" noChangeArrowheads="1"/>
          </p:cNvPicPr>
          <p:nvPr/>
        </p:nvPicPr>
        <p:blipFill>
          <a:blip r:embed="rId3" cstate="print"/>
          <a:srcRect/>
          <a:stretch>
            <a:fillRect/>
          </a:stretch>
        </p:blipFill>
        <p:spPr bwMode="auto">
          <a:xfrm>
            <a:off x="2324064" y="1311246"/>
            <a:ext cx="6797236" cy="3541761"/>
          </a:xfrm>
          <a:prstGeom prst="rect">
            <a:avLst/>
          </a:prstGeom>
          <a:noFill/>
          <a:ln w="9525">
            <a:noFill/>
            <a:miter lim="800000"/>
            <a:headEnd/>
            <a:tailEnd/>
          </a:ln>
        </p:spPr>
      </p:pic>
      <p:pic>
        <p:nvPicPr>
          <p:cNvPr id="3077" name="Picture 5"/>
          <p:cNvPicPr>
            <a:picLocks noChangeAspect="1" noChangeArrowheads="1"/>
          </p:cNvPicPr>
          <p:nvPr/>
        </p:nvPicPr>
        <p:blipFill>
          <a:blip r:embed="rId4" cstate="print"/>
          <a:srcRect/>
          <a:stretch>
            <a:fillRect/>
          </a:stretch>
        </p:blipFill>
        <p:spPr bwMode="auto">
          <a:xfrm>
            <a:off x="273050" y="2552688"/>
            <a:ext cx="3077198" cy="3204356"/>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740532" y="1700808"/>
            <a:ext cx="6026757" cy="792088"/>
          </a:xfrm>
          <a:prstGeom prst="rect">
            <a:avLst/>
          </a:prstGeom>
          <a:ln>
            <a:noFill/>
          </a:ln>
          <a:effectLst>
            <a:softEdge rad="112500"/>
          </a:effectLst>
        </p:spPr>
      </p:pic>
      <p:pic>
        <p:nvPicPr>
          <p:cNvPr id="2051" name="Picture 3"/>
          <p:cNvPicPr>
            <a:picLocks noChangeAspect="1" noChangeArrowheads="1"/>
          </p:cNvPicPr>
          <p:nvPr/>
        </p:nvPicPr>
        <p:blipFill>
          <a:blip r:embed="rId4" cstate="print"/>
          <a:srcRect/>
          <a:stretch>
            <a:fillRect/>
          </a:stretch>
        </p:blipFill>
        <p:spPr bwMode="auto">
          <a:xfrm>
            <a:off x="858820" y="3284984"/>
            <a:ext cx="4227920" cy="3275036"/>
          </a:xfrm>
          <a:prstGeom prst="rect">
            <a:avLst/>
          </a:prstGeom>
          <a:ln>
            <a:noFill/>
          </a:ln>
          <a:effectLst>
            <a:softEdge rad="112500"/>
          </a:effectLst>
        </p:spPr>
      </p:pic>
      <p:sp>
        <p:nvSpPr>
          <p:cNvPr id="22" name="Down Arrow 21"/>
          <p:cNvSpPr/>
          <p:nvPr/>
        </p:nvSpPr>
        <p:spPr bwMode="auto">
          <a:xfrm>
            <a:off x="2504728" y="2672916"/>
            <a:ext cx="468052" cy="468052"/>
          </a:xfrm>
          <a:prstGeom prst="down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8C8C8C"/>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endParaRPr lang="en-AU"/>
          </a:p>
        </p:txBody>
      </p:sp>
      <p:sp>
        <p:nvSpPr>
          <p:cNvPr id="23" name="Right Arrow 22"/>
          <p:cNvSpPr/>
          <p:nvPr/>
        </p:nvSpPr>
        <p:spPr bwMode="auto">
          <a:xfrm>
            <a:off x="5421052" y="4725144"/>
            <a:ext cx="648072" cy="484632"/>
          </a:xfrm>
          <a:prstGeom prst="rightArrow">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6350" cap="flat" cmpd="sng" algn="ctr">
            <a:solidFill>
              <a:srgbClr val="8C8C8C"/>
            </a:solid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pPr algn="ctr"/>
            <a:endParaRPr lang="en-AU"/>
          </a:p>
        </p:txBody>
      </p:sp>
      <p:pic>
        <p:nvPicPr>
          <p:cNvPr id="24" name="Picture 23" descr="lego.png"/>
          <p:cNvPicPr>
            <a:picLocks noChangeAspect="1"/>
          </p:cNvPicPr>
          <p:nvPr/>
        </p:nvPicPr>
        <p:blipFill>
          <a:blip r:embed="rId5" cstate="print"/>
          <a:stretch>
            <a:fillRect/>
          </a:stretch>
        </p:blipFill>
        <p:spPr>
          <a:xfrm>
            <a:off x="6645188" y="3284984"/>
            <a:ext cx="1847850" cy="2857500"/>
          </a:xfrm>
          <a:prstGeom prst="rect">
            <a:avLst/>
          </a:prstGeom>
        </p:spPr>
      </p:pic>
      <p:sp>
        <p:nvSpPr>
          <p:cNvPr id="8" name="Title 1"/>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400" b="1" kern="0" dirty="0" smtClean="0">
                <a:solidFill>
                  <a:schemeClr val="bg1"/>
                </a:solidFill>
                <a:latin typeface="+mj-lt"/>
                <a:ea typeface="+mj-ea"/>
                <a:cs typeface="+mj-cs"/>
              </a:rPr>
              <a:t>Operating Systems often leave traces of user activity </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smtClean="0">
                <a:solidFill>
                  <a:prstClr val="white"/>
                </a:solidFill>
              </a:rPr>
              <a:t>Provenance – Authenticity</a:t>
            </a:r>
            <a:r>
              <a:rPr lang="en-AU" dirty="0" smtClean="0">
                <a:solidFill>
                  <a:prstClr val="white"/>
                </a:solidFill>
              </a:rPr>
              <a:t/>
            </a:r>
            <a:br>
              <a:rPr lang="en-AU" dirty="0" smtClean="0">
                <a:solidFill>
                  <a:prstClr val="white"/>
                </a:solidFill>
              </a:rPr>
            </a:br>
            <a:r>
              <a:rPr lang="en-AU" dirty="0" smtClean="0">
                <a:solidFill>
                  <a:prstClr val="white"/>
                </a:solidFill>
              </a:rPr>
              <a:t>Metadata</a:t>
            </a:r>
            <a:endParaRPr lang="en-US" dirty="0"/>
          </a:p>
        </p:txBody>
      </p:sp>
      <p:pic>
        <p:nvPicPr>
          <p:cNvPr id="4103" name="Picture 7"/>
          <p:cNvPicPr>
            <a:picLocks noChangeAspect="1" noChangeArrowheads="1"/>
          </p:cNvPicPr>
          <p:nvPr/>
        </p:nvPicPr>
        <p:blipFill>
          <a:blip r:embed="rId3" cstate="print"/>
          <a:srcRect/>
          <a:stretch>
            <a:fillRect/>
          </a:stretch>
        </p:blipFill>
        <p:spPr bwMode="auto">
          <a:xfrm>
            <a:off x="380492" y="1232756"/>
            <a:ext cx="5181600" cy="4991100"/>
          </a:xfrm>
          <a:prstGeom prst="rect">
            <a:avLst/>
          </a:prstGeom>
          <a:ln>
            <a:noFill/>
          </a:ln>
          <a:effectLst>
            <a:softEdge rad="112500"/>
          </a:effectLst>
        </p:spPr>
      </p:pic>
      <p:pic>
        <p:nvPicPr>
          <p:cNvPr id="4105" name="Picture 9"/>
          <p:cNvPicPr>
            <a:picLocks noChangeAspect="1" noChangeArrowheads="1"/>
          </p:cNvPicPr>
          <p:nvPr/>
        </p:nvPicPr>
        <p:blipFill>
          <a:blip r:embed="rId4" cstate="print"/>
          <a:srcRect/>
          <a:stretch>
            <a:fillRect/>
          </a:stretch>
        </p:blipFill>
        <p:spPr bwMode="auto">
          <a:xfrm>
            <a:off x="4556956" y="3501008"/>
            <a:ext cx="4791075" cy="230505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dirty="0" smtClean="0">
                <a:solidFill>
                  <a:prstClr val="white"/>
                </a:solidFill>
              </a:rPr>
              <a:t>Provenance - Integrity</a:t>
            </a:r>
            <a:r>
              <a:rPr lang="en-AU" dirty="0" smtClean="0">
                <a:solidFill>
                  <a:prstClr val="white"/>
                </a:solidFill>
              </a:rPr>
              <a:t/>
            </a:r>
            <a:br>
              <a:rPr lang="en-AU" dirty="0" smtClean="0">
                <a:solidFill>
                  <a:prstClr val="white"/>
                </a:solidFill>
              </a:rPr>
            </a:br>
            <a:r>
              <a:rPr lang="en-AU" dirty="0" smtClean="0">
                <a:solidFill>
                  <a:prstClr val="white"/>
                </a:solidFill>
              </a:rPr>
              <a:t>Metadata</a:t>
            </a:r>
            <a:endParaRPr lang="en-US" dirty="0"/>
          </a:p>
        </p:txBody>
      </p:sp>
      <p:pic>
        <p:nvPicPr>
          <p:cNvPr id="5122" name="Picture 2"/>
          <p:cNvPicPr>
            <a:picLocks noChangeAspect="1" noChangeArrowheads="1"/>
          </p:cNvPicPr>
          <p:nvPr/>
        </p:nvPicPr>
        <p:blipFill>
          <a:blip r:embed="rId3" cstate="print"/>
          <a:srcRect/>
          <a:stretch>
            <a:fillRect/>
          </a:stretch>
        </p:blipFill>
        <p:spPr bwMode="auto">
          <a:xfrm>
            <a:off x="128464" y="1268760"/>
            <a:ext cx="5532759" cy="4339568"/>
          </a:xfrm>
          <a:prstGeom prst="rect">
            <a:avLst/>
          </a:prstGeom>
          <a:ln>
            <a:noFill/>
          </a:ln>
          <a:effectLst>
            <a:softEdge rad="112500"/>
          </a:effectLst>
        </p:spPr>
      </p:pic>
      <p:pic>
        <p:nvPicPr>
          <p:cNvPr id="5123" name="Picture 3"/>
          <p:cNvPicPr>
            <a:picLocks noChangeAspect="1" noChangeArrowheads="1"/>
          </p:cNvPicPr>
          <p:nvPr/>
        </p:nvPicPr>
        <p:blipFill>
          <a:blip r:embed="rId4" cstate="print"/>
          <a:srcRect/>
          <a:stretch>
            <a:fillRect/>
          </a:stretch>
        </p:blipFill>
        <p:spPr bwMode="auto">
          <a:xfrm>
            <a:off x="4268924" y="4473116"/>
            <a:ext cx="5277619" cy="1447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717492" y="1373767"/>
            <a:ext cx="7920000" cy="1846659"/>
          </a:xfrm>
        </p:spPr>
        <p:txBody>
          <a:bodyPr/>
          <a:lstStyle/>
          <a:p>
            <a:pPr rtl="0"/>
            <a:r>
              <a:rPr lang="en-US" sz="4000" b="0" dirty="0" smtClean="0">
                <a:latin typeface="+mj-lt"/>
              </a:rPr>
              <a:t>the computer forensic landscape is continually and dramatically shifting.</a:t>
            </a:r>
            <a:endParaRPr lang="en-AU" sz="4000" b="0" dirty="0">
              <a:latin typeface="+mj-lt"/>
            </a:endParaRPr>
          </a:p>
        </p:txBody>
      </p:sp>
      <p:pic>
        <p:nvPicPr>
          <p:cNvPr id="4" name="Picture 3" descr="1- abacus.jpg"/>
          <p:cNvPicPr>
            <a:picLocks noChangeAspect="1"/>
          </p:cNvPicPr>
          <p:nvPr/>
        </p:nvPicPr>
        <p:blipFill>
          <a:blip r:embed="rId3" cstate="print"/>
          <a:stretch>
            <a:fillRect/>
          </a:stretch>
        </p:blipFill>
        <p:spPr>
          <a:xfrm>
            <a:off x="403380" y="5392060"/>
            <a:ext cx="920328" cy="839799"/>
          </a:xfrm>
          <a:prstGeom prst="rect">
            <a:avLst/>
          </a:prstGeom>
        </p:spPr>
      </p:pic>
      <p:pic>
        <p:nvPicPr>
          <p:cNvPr id="5" name="Picture 4" descr="2 - punchcard.jpg"/>
          <p:cNvPicPr>
            <a:picLocks noChangeAspect="1"/>
          </p:cNvPicPr>
          <p:nvPr/>
        </p:nvPicPr>
        <p:blipFill>
          <a:blip r:embed="rId4" cstate="print"/>
          <a:stretch>
            <a:fillRect/>
          </a:stretch>
        </p:blipFill>
        <p:spPr>
          <a:xfrm>
            <a:off x="1323708" y="5254649"/>
            <a:ext cx="1839256" cy="839799"/>
          </a:xfrm>
          <a:prstGeom prst="rect">
            <a:avLst/>
          </a:prstGeom>
          <a:ln>
            <a:noFill/>
          </a:ln>
          <a:effectLst>
            <a:softEdge rad="112500"/>
          </a:effectLst>
        </p:spPr>
      </p:pic>
      <p:pic>
        <p:nvPicPr>
          <p:cNvPr id="1026" name="Picture 2"/>
          <p:cNvPicPr>
            <a:picLocks noChangeAspect="1" noChangeArrowheads="1"/>
          </p:cNvPicPr>
          <p:nvPr/>
        </p:nvPicPr>
        <p:blipFill>
          <a:blip r:embed="rId5" cstate="print"/>
          <a:srcRect/>
          <a:stretch>
            <a:fillRect/>
          </a:stretch>
        </p:blipFill>
        <p:spPr bwMode="auto">
          <a:xfrm>
            <a:off x="3320848" y="4778408"/>
            <a:ext cx="1730758" cy="1316040"/>
          </a:xfrm>
          <a:prstGeom prst="rect">
            <a:avLst/>
          </a:prstGeom>
          <a:ln>
            <a:noFill/>
          </a:ln>
          <a:effectLst>
            <a:softEdge rad="112500"/>
          </a:effectLst>
        </p:spPr>
      </p:pic>
      <p:pic>
        <p:nvPicPr>
          <p:cNvPr id="1027" name="Picture 3"/>
          <p:cNvPicPr>
            <a:picLocks noChangeAspect="1" noChangeArrowheads="1"/>
          </p:cNvPicPr>
          <p:nvPr/>
        </p:nvPicPr>
        <p:blipFill>
          <a:blip r:embed="rId6" cstate="print"/>
          <a:srcRect/>
          <a:stretch>
            <a:fillRect/>
          </a:stretch>
        </p:blipFill>
        <p:spPr bwMode="auto">
          <a:xfrm>
            <a:off x="5245104" y="4450146"/>
            <a:ext cx="2300319" cy="1644302"/>
          </a:xfrm>
          <a:prstGeom prst="rect">
            <a:avLst/>
          </a:prstGeom>
          <a:ln>
            <a:noFill/>
          </a:ln>
          <a:effectLst>
            <a:softEdge rad="112500"/>
          </a:effectLst>
        </p:spPr>
      </p:pic>
      <p:pic>
        <p:nvPicPr>
          <p:cNvPr id="1028" name="Picture 4"/>
          <p:cNvPicPr>
            <a:picLocks noChangeAspect="1" noChangeArrowheads="1"/>
          </p:cNvPicPr>
          <p:nvPr/>
        </p:nvPicPr>
        <p:blipFill>
          <a:blip r:embed="rId7" cstate="print"/>
          <a:srcRect/>
          <a:stretch>
            <a:fillRect/>
          </a:stretch>
        </p:blipFill>
        <p:spPr bwMode="auto">
          <a:xfrm>
            <a:off x="7801013" y="3817158"/>
            <a:ext cx="1780275" cy="2414701"/>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3" name="Picture 9"/>
          <p:cNvPicPr>
            <a:picLocks noChangeAspect="1" noChangeArrowheads="1"/>
          </p:cNvPicPr>
          <p:nvPr/>
        </p:nvPicPr>
        <p:blipFill>
          <a:blip r:embed="rId3" cstate="print"/>
          <a:srcRect/>
          <a:stretch>
            <a:fillRect/>
          </a:stretch>
        </p:blipFill>
        <p:spPr bwMode="auto">
          <a:xfrm>
            <a:off x="3656856" y="1557653"/>
            <a:ext cx="5842775" cy="2879459"/>
          </a:xfrm>
          <a:prstGeom prst="rect">
            <a:avLst/>
          </a:prstGeom>
          <a:noFill/>
          <a:ln w="9525">
            <a:noFill/>
            <a:miter lim="800000"/>
            <a:headEnd/>
            <a:tailEnd/>
          </a:ln>
        </p:spPr>
      </p:pic>
      <p:sp>
        <p:nvSpPr>
          <p:cNvPr id="2" name="Title 1"/>
          <p:cNvSpPr>
            <a:spLocks noGrp="1"/>
          </p:cNvSpPr>
          <p:nvPr>
            <p:ph type="title"/>
          </p:nvPr>
        </p:nvSpPr>
        <p:spPr/>
        <p:txBody>
          <a:bodyPr/>
          <a:lstStyle/>
          <a:p>
            <a:r>
              <a:rPr lang="en-AU" sz="2000" dirty="0" smtClean="0">
                <a:solidFill>
                  <a:prstClr val="white"/>
                </a:solidFill>
              </a:rPr>
              <a:t>Provenance - Identification</a:t>
            </a:r>
            <a:r>
              <a:rPr lang="en-AU" dirty="0" smtClean="0">
                <a:solidFill>
                  <a:prstClr val="white"/>
                </a:solidFill>
              </a:rPr>
              <a:t/>
            </a:r>
            <a:br>
              <a:rPr lang="en-AU" dirty="0" smtClean="0">
                <a:solidFill>
                  <a:prstClr val="white"/>
                </a:solidFill>
              </a:rPr>
            </a:br>
            <a:r>
              <a:rPr lang="en-AU" dirty="0" smtClean="0">
                <a:solidFill>
                  <a:prstClr val="white"/>
                </a:solidFill>
              </a:rPr>
              <a:t>Metadata traps BTK Killer</a:t>
            </a:r>
            <a:endParaRPr lang="en-US" dirty="0"/>
          </a:p>
        </p:txBody>
      </p:sp>
      <p:pic>
        <p:nvPicPr>
          <p:cNvPr id="6146" name="Picture 2"/>
          <p:cNvPicPr>
            <a:picLocks noChangeAspect="1" noChangeArrowheads="1"/>
          </p:cNvPicPr>
          <p:nvPr/>
        </p:nvPicPr>
        <p:blipFill>
          <a:blip r:embed="rId4" cstate="print"/>
          <a:srcRect/>
          <a:stretch>
            <a:fillRect/>
          </a:stretch>
        </p:blipFill>
        <p:spPr bwMode="auto">
          <a:xfrm>
            <a:off x="380492" y="1304764"/>
            <a:ext cx="1510050" cy="1116124"/>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160868" y="1304764"/>
            <a:ext cx="1319466" cy="1116124"/>
          </a:xfrm>
          <a:prstGeom prst="rect">
            <a:avLst/>
          </a:prstGeom>
          <a:noFill/>
          <a:ln w="9525">
            <a:noFill/>
            <a:miter lim="800000"/>
            <a:headEnd/>
            <a:tailEnd/>
          </a:ln>
        </p:spPr>
      </p:pic>
      <p:pic>
        <p:nvPicPr>
          <p:cNvPr id="6150" name="Picture 6"/>
          <p:cNvPicPr>
            <a:picLocks noChangeAspect="1" noChangeArrowheads="1"/>
          </p:cNvPicPr>
          <p:nvPr/>
        </p:nvPicPr>
        <p:blipFill>
          <a:blip r:embed="rId6" cstate="print"/>
          <a:srcRect/>
          <a:stretch>
            <a:fillRect/>
          </a:stretch>
        </p:blipFill>
        <p:spPr bwMode="auto">
          <a:xfrm>
            <a:off x="841831" y="2760911"/>
            <a:ext cx="1741617" cy="1208149"/>
          </a:xfrm>
          <a:prstGeom prst="rect">
            <a:avLst/>
          </a:prstGeom>
          <a:noFill/>
          <a:ln w="9525">
            <a:noFill/>
            <a:miter lim="800000"/>
            <a:headEnd/>
            <a:tailEnd/>
          </a:ln>
        </p:spPr>
      </p:pic>
      <p:pic>
        <p:nvPicPr>
          <p:cNvPr id="6151" name="Picture 7"/>
          <p:cNvPicPr>
            <a:picLocks noChangeAspect="1" noChangeArrowheads="1"/>
          </p:cNvPicPr>
          <p:nvPr/>
        </p:nvPicPr>
        <p:blipFill>
          <a:blip r:embed="rId7" cstate="print"/>
          <a:srcRect/>
          <a:stretch>
            <a:fillRect/>
          </a:stretch>
        </p:blipFill>
        <p:spPr bwMode="auto">
          <a:xfrm>
            <a:off x="380492" y="4437112"/>
            <a:ext cx="2376264" cy="2001921"/>
          </a:xfrm>
          <a:prstGeom prst="rect">
            <a:avLst/>
          </a:prstGeom>
          <a:noFill/>
          <a:ln w="9525">
            <a:noFill/>
            <a:miter lim="800000"/>
            <a:headEnd/>
            <a:tailEnd/>
          </a:ln>
        </p:spPr>
      </p:pic>
      <p:pic>
        <p:nvPicPr>
          <p:cNvPr id="6152" name="Picture 8"/>
          <p:cNvPicPr>
            <a:picLocks noChangeAspect="1" noChangeArrowheads="1"/>
          </p:cNvPicPr>
          <p:nvPr/>
        </p:nvPicPr>
        <p:blipFill>
          <a:blip r:embed="rId8" cstate="print"/>
          <a:srcRect/>
          <a:stretch>
            <a:fillRect/>
          </a:stretch>
        </p:blipFill>
        <p:spPr bwMode="auto">
          <a:xfrm>
            <a:off x="2936777" y="4941168"/>
            <a:ext cx="2722016" cy="1533643"/>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57291" y="1311246"/>
            <a:ext cx="5184846" cy="615553"/>
          </a:xfrm>
        </p:spPr>
        <p:txBody>
          <a:bodyPr/>
          <a:lstStyle/>
          <a:p>
            <a:pPr rtl="0"/>
            <a:r>
              <a:rPr lang="en-US" sz="4000" b="0" dirty="0" smtClean="0">
                <a:latin typeface="+mj-lt"/>
              </a:rPr>
              <a:t>In Conclusion </a:t>
            </a:r>
            <a:endParaRPr lang="en-AU" sz="4000" b="0" dirty="0">
              <a:latin typeface="+mj-lt"/>
            </a:endParaRPr>
          </a:p>
        </p:txBody>
      </p:sp>
      <p:sp>
        <p:nvSpPr>
          <p:cNvPr id="8" name="Content Placeholder 3"/>
          <p:cNvSpPr txBox="1">
            <a:spLocks/>
          </p:cNvSpPr>
          <p:nvPr/>
        </p:nvSpPr>
        <p:spPr>
          <a:xfrm>
            <a:off x="1447752" y="2036338"/>
            <a:ext cx="6681879" cy="3327851"/>
          </a:xfrm>
          <a:prstGeom prst="rect">
            <a:avLst/>
          </a:prstGeom>
        </p:spPr>
        <p:txBody>
          <a:bodyPr/>
          <a:lstStyle/>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Forensic Technology a relatively new forensic ‘science’ with unique challenges</a:t>
            </a:r>
            <a:endParaRPr kumimoji="0" lang="en-US" sz="20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noProof="0" dirty="0" smtClean="0">
                <a:latin typeface="+mn-lt"/>
              </a:rPr>
              <a:t>Many technology based obstructions to investigation have technology based solutions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Proliferation of </a:t>
            </a:r>
            <a:r>
              <a:rPr kumimoji="0" lang="en-US" sz="2000" b="0" i="0" u="none" strike="noStrike" kern="0" cap="none" spc="0" normalizeH="0" baseline="0" dirty="0" smtClean="0">
                <a:ln>
                  <a:noFill/>
                </a:ln>
                <a:solidFill>
                  <a:srgbClr val="000000"/>
                </a:solidFill>
                <a:effectLst/>
                <a:uLnTx/>
                <a:uFillTx/>
                <a:latin typeface="+mn-lt"/>
              </a:rPr>
              <a:t>emails  and</a:t>
            </a:r>
            <a:r>
              <a:rPr kumimoji="0" lang="en-US" sz="2000" b="0" i="0" u="none" strike="noStrike" kern="0" cap="none" spc="0" normalizeH="0" dirty="0" smtClean="0">
                <a:ln>
                  <a:noFill/>
                </a:ln>
                <a:solidFill>
                  <a:srgbClr val="000000"/>
                </a:solidFill>
                <a:effectLst/>
                <a:uLnTx/>
                <a:uFillTx/>
                <a:latin typeface="+mn-lt"/>
              </a:rPr>
              <a:t> messaging make it</a:t>
            </a:r>
            <a:r>
              <a:rPr kumimoji="0" lang="en-US" sz="2000" b="0" i="0" u="none" strike="noStrike" kern="0" cap="none" spc="0" normalizeH="0" baseline="0" dirty="0" smtClean="0">
                <a:ln>
                  <a:noFill/>
                </a:ln>
                <a:solidFill>
                  <a:srgbClr val="000000"/>
                </a:solidFill>
                <a:effectLst/>
                <a:uLnTx/>
                <a:uFillTx/>
                <a:latin typeface="+mn-lt"/>
              </a:rPr>
              <a:t> hard to search but are more likely to trap</a:t>
            </a:r>
            <a:r>
              <a:rPr kumimoji="0" lang="en-US" sz="2000" b="0" i="0" u="none" strike="noStrike" kern="0" cap="none" spc="0" normalizeH="0" dirty="0" smtClean="0">
                <a:ln>
                  <a:noFill/>
                </a:ln>
                <a:solidFill>
                  <a:srgbClr val="000000"/>
                </a:solidFill>
                <a:effectLst/>
                <a:uLnTx/>
                <a:uFillTx/>
                <a:latin typeface="+mn-lt"/>
              </a:rPr>
              <a:t> relevant communications</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000" kern="0" dirty="0" smtClean="0">
                <a:latin typeface="+mn-lt"/>
              </a:rPr>
              <a:t>Key is in better understanding ESI and harnessing the technology to capture and process it</a:t>
            </a:r>
            <a:endParaRPr kumimoji="0" lang="en-US" sz="2000" b="0" i="0" u="none" strike="noStrike" kern="0" cap="none" spc="0" normalizeH="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tabLst/>
              <a:defRPr/>
            </a:pPr>
            <a:endParaRPr kumimoji="0" lang="en-US" sz="20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Summing Up</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998556" y="2471155"/>
            <a:ext cx="7920000" cy="1015663"/>
          </a:xfrm>
        </p:spPr>
        <p:txBody>
          <a:bodyPr/>
          <a:lstStyle/>
          <a:p>
            <a:pPr algn="l" rtl="0"/>
            <a:r>
              <a:rPr lang="en-AU" dirty="0" smtClean="0"/>
              <a:t> Craig Ball - http://www.craigball.com/</a:t>
            </a:r>
          </a:p>
          <a:p>
            <a:pPr algn="l" rtl="0"/>
            <a:r>
              <a:rPr lang="en-AU" dirty="0" smtClean="0"/>
              <a:t>Lance Mueller - http://www.forensickb.com/</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Recommended Reading</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998556" y="1806756"/>
            <a:ext cx="7920000" cy="1231106"/>
          </a:xfrm>
        </p:spPr>
        <p:txBody>
          <a:bodyPr/>
          <a:lstStyle/>
          <a:p>
            <a:pPr rtl="0"/>
            <a:r>
              <a:rPr lang="en-US" sz="4000" b="0" dirty="0" smtClean="0">
                <a:latin typeface="+mj-lt"/>
              </a:rPr>
              <a:t>other forensic disciplines are less turbulent</a:t>
            </a:r>
            <a:endParaRPr lang="en-AU" sz="4000" b="0" dirty="0">
              <a:latin typeface="+mj-lt"/>
            </a:endParaRPr>
          </a:p>
        </p:txBody>
      </p:sp>
      <p:pic>
        <p:nvPicPr>
          <p:cNvPr id="4" name="Picture 3" descr="3- ballistics8.jpg"/>
          <p:cNvPicPr>
            <a:picLocks noChangeAspect="1"/>
          </p:cNvPicPr>
          <p:nvPr/>
        </p:nvPicPr>
        <p:blipFill>
          <a:blip r:embed="rId3" cstate="print"/>
          <a:stretch>
            <a:fillRect/>
          </a:stretch>
        </p:blipFill>
        <p:spPr>
          <a:xfrm>
            <a:off x="607953" y="3721104"/>
            <a:ext cx="2098679" cy="1393696"/>
          </a:xfrm>
          <a:prstGeom prst="rect">
            <a:avLst/>
          </a:prstGeom>
          <a:ln>
            <a:noFill/>
          </a:ln>
          <a:effectLst>
            <a:softEdge rad="112500"/>
          </a:effectLst>
        </p:spPr>
      </p:pic>
      <p:pic>
        <p:nvPicPr>
          <p:cNvPr id="5" name="Picture 4" descr="4- fingerprint.jpg"/>
          <p:cNvPicPr>
            <a:picLocks noChangeAspect="1"/>
          </p:cNvPicPr>
          <p:nvPr/>
        </p:nvPicPr>
        <p:blipFill>
          <a:blip r:embed="rId4" cstate="print"/>
          <a:stretch>
            <a:fillRect/>
          </a:stretch>
        </p:blipFill>
        <p:spPr>
          <a:xfrm>
            <a:off x="3090837" y="3190750"/>
            <a:ext cx="1638300" cy="1924050"/>
          </a:xfrm>
          <a:prstGeom prst="rect">
            <a:avLst/>
          </a:prstGeom>
          <a:ln>
            <a:noFill/>
          </a:ln>
          <a:effectLst>
            <a:softEdge rad="112500"/>
          </a:effectLst>
        </p:spPr>
      </p:pic>
      <p:pic>
        <p:nvPicPr>
          <p:cNvPr id="6" name="Picture 5" descr="4- dnastructure.jpg"/>
          <p:cNvPicPr>
            <a:picLocks noChangeAspect="1"/>
          </p:cNvPicPr>
          <p:nvPr/>
        </p:nvPicPr>
        <p:blipFill>
          <a:blip r:embed="rId5" cstate="print"/>
          <a:stretch>
            <a:fillRect/>
          </a:stretch>
        </p:blipFill>
        <p:spPr>
          <a:xfrm>
            <a:off x="5099052" y="3392487"/>
            <a:ext cx="1868487" cy="1868487"/>
          </a:xfrm>
          <a:prstGeom prst="rect">
            <a:avLst/>
          </a:prstGeom>
          <a:ln>
            <a:noFill/>
          </a:ln>
          <a:effectLst>
            <a:softEdge rad="112500"/>
          </a:effectLst>
        </p:spPr>
      </p:pic>
      <p:pic>
        <p:nvPicPr>
          <p:cNvPr id="8" name="Picture 7" descr="5 - files.jpg"/>
          <p:cNvPicPr>
            <a:picLocks noChangeAspect="1"/>
          </p:cNvPicPr>
          <p:nvPr/>
        </p:nvPicPr>
        <p:blipFill>
          <a:blip r:embed="rId6" cstate="print"/>
          <a:stretch>
            <a:fillRect/>
          </a:stretch>
        </p:blipFill>
        <p:spPr>
          <a:xfrm>
            <a:off x="6967539" y="3074733"/>
            <a:ext cx="2604342" cy="2040067"/>
          </a:xfrm>
          <a:prstGeom prst="rect">
            <a:avLst/>
          </a:prstGeom>
          <a:ln>
            <a:noFill/>
          </a:ln>
          <a:effectLst>
            <a:softEdge rad="112500"/>
          </a:effectLst>
        </p:spPr>
      </p:pic>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57291" y="1311246"/>
            <a:ext cx="5184846" cy="615553"/>
          </a:xfrm>
        </p:spPr>
        <p:txBody>
          <a:bodyPr/>
          <a:lstStyle/>
          <a:p>
            <a:pPr rtl="0"/>
            <a:r>
              <a:rPr lang="en-US" sz="4000" b="0" dirty="0" smtClean="0">
                <a:latin typeface="+mj-lt"/>
              </a:rPr>
              <a:t>Principles</a:t>
            </a:r>
            <a:endParaRPr lang="en-AU" sz="4000" b="0" dirty="0">
              <a:latin typeface="+mj-lt"/>
            </a:endParaRPr>
          </a:p>
        </p:txBody>
      </p:sp>
      <p:sp>
        <p:nvSpPr>
          <p:cNvPr id="8" name="Content Placeholder 3"/>
          <p:cNvSpPr txBox="1">
            <a:spLocks/>
          </p:cNvSpPr>
          <p:nvPr/>
        </p:nvSpPr>
        <p:spPr>
          <a:xfrm>
            <a:off x="1447752" y="2036338"/>
            <a:ext cx="6681879" cy="3985085"/>
          </a:xfrm>
          <a:prstGeom prst="rect">
            <a:avLst/>
          </a:prstGeom>
        </p:spPr>
        <p:txBody>
          <a:bodyPr/>
          <a:lstStyle/>
          <a:p>
            <a:pPr marL="265113" lvl="3" indent="-265113">
              <a:spcBef>
                <a:spcPts val="750"/>
              </a:spcBef>
              <a:buClr>
                <a:schemeClr val="accent1"/>
              </a:buClr>
              <a:buFont typeface="Wingdings" pitchFamily="2" charset="2"/>
              <a:buChar char="§"/>
              <a:defRPr/>
            </a:pPr>
            <a:r>
              <a:rPr lang="en-AU" sz="2400" kern="0" dirty="0" smtClean="0">
                <a:latin typeface="+mn-lt"/>
              </a:rPr>
              <a:t>Don’t Change the evidence</a:t>
            </a:r>
          </a:p>
          <a:p>
            <a:pPr marL="265113" lvl="3" indent="-265113">
              <a:spcBef>
                <a:spcPts val="750"/>
              </a:spcBef>
              <a:buClr>
                <a:schemeClr val="accent1"/>
              </a:buClr>
              <a:buFont typeface="Wingdings" pitchFamily="2" charset="2"/>
              <a:buChar char="§"/>
              <a:defRPr/>
            </a:pPr>
            <a:r>
              <a:rPr lang="en-AU" sz="2400" kern="0" dirty="0" smtClean="0">
                <a:latin typeface="+mn-lt"/>
              </a:rPr>
              <a:t>Explain any changes</a:t>
            </a:r>
          </a:p>
          <a:p>
            <a:pPr marL="265113" lvl="3" indent="-265113">
              <a:spcBef>
                <a:spcPts val="750"/>
              </a:spcBef>
              <a:buClr>
                <a:schemeClr val="accent1"/>
              </a:buClr>
              <a:buFont typeface="Wingdings" pitchFamily="2" charset="2"/>
              <a:buChar char="§"/>
              <a:defRPr/>
            </a:pPr>
            <a:r>
              <a:rPr lang="en-AU" sz="2400" kern="0" dirty="0" smtClean="0">
                <a:latin typeface="+mn-lt"/>
              </a:rPr>
              <a:t>Document results – repeatability</a:t>
            </a:r>
          </a:p>
          <a:p>
            <a:pPr marL="265113" lvl="3" indent="-265113">
              <a:spcBef>
                <a:spcPts val="750"/>
              </a:spcBef>
              <a:buClr>
                <a:schemeClr val="accent1"/>
              </a:buClr>
              <a:buFont typeface="Wingdings" pitchFamily="2" charset="2"/>
              <a:buChar char="§"/>
              <a:defRPr/>
            </a:pPr>
            <a:r>
              <a:rPr lang="en-AU" sz="2400" kern="0" dirty="0" smtClean="0">
                <a:latin typeface="+mn-lt"/>
              </a:rPr>
              <a:t>Keep chain of custody</a:t>
            </a:r>
          </a:p>
          <a:p>
            <a:pPr marL="265113" lvl="3" indent="-265113">
              <a:spcBef>
                <a:spcPts val="750"/>
              </a:spcBef>
              <a:buClr>
                <a:schemeClr val="accent1"/>
              </a:buClr>
              <a:buFont typeface="Wingdings" pitchFamily="2" charset="2"/>
              <a:buChar char="§"/>
              <a:defRPr/>
            </a:pPr>
            <a:r>
              <a:rPr lang="en-AU" sz="2400" kern="0" dirty="0" smtClean="0">
                <a:latin typeface="+mn-lt"/>
              </a:rPr>
              <a:t>Don’t mishandle evidence</a:t>
            </a:r>
          </a:p>
          <a:p>
            <a:pPr marL="265113" lvl="3" indent="-265113">
              <a:spcBef>
                <a:spcPts val="750"/>
              </a:spcBef>
              <a:buClr>
                <a:schemeClr val="accent1"/>
              </a:buClr>
              <a:buFont typeface="Wingdings" pitchFamily="2" charset="2"/>
              <a:buChar char="§"/>
              <a:defRPr/>
            </a:pPr>
            <a:r>
              <a:rPr lang="en-AU" sz="2400" kern="0" dirty="0" smtClean="0">
                <a:latin typeface="+mn-lt"/>
              </a:rPr>
              <a:t>Don’t work on original evidence</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AU" sz="2000" b="1" kern="0" dirty="0" smtClean="0">
                <a:solidFill>
                  <a:prstClr val="white"/>
                </a:solidFill>
                <a:latin typeface="+mj-lt"/>
                <a:ea typeface="+mj-ea"/>
                <a:cs typeface="+mj-cs"/>
              </a:rPr>
              <a:t>Computer Forensic Principles</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smtClean="0">
                <a:solidFill>
                  <a:prstClr val="white"/>
                </a:solidFill>
              </a:rPr>
              <a:t>Expanding Universe of  Electronically Stored Information (ESI)</a:t>
            </a:r>
            <a:endParaRPr lang="en-AU" dirty="0"/>
          </a:p>
        </p:txBody>
      </p:sp>
      <p:pic>
        <p:nvPicPr>
          <p:cNvPr id="5" name="Picture 3"/>
          <p:cNvPicPr>
            <a:picLocks noChangeAspect="1"/>
          </p:cNvPicPr>
          <p:nvPr/>
        </p:nvPicPr>
        <p:blipFill>
          <a:blip r:embed="rId3" cstate="print"/>
          <a:srcRect/>
          <a:stretch>
            <a:fillRect/>
          </a:stretch>
        </p:blipFill>
        <p:spPr bwMode="auto">
          <a:xfrm>
            <a:off x="277813" y="1276350"/>
            <a:ext cx="9386684" cy="2857520"/>
          </a:xfrm>
          <a:prstGeom prst="rect">
            <a:avLst/>
          </a:prstGeom>
          <a:noFill/>
          <a:ln w="9525">
            <a:noFill/>
            <a:miter lim="800000"/>
            <a:headEnd/>
            <a:tailEnd/>
          </a:ln>
        </p:spPr>
      </p:pic>
      <p:graphicFrame>
        <p:nvGraphicFramePr>
          <p:cNvPr id="6" name="Group 3"/>
          <p:cNvGraphicFramePr>
            <a:graphicFrameLocks noGrp="1"/>
          </p:cNvGraphicFramePr>
          <p:nvPr/>
        </p:nvGraphicFramePr>
        <p:xfrm>
          <a:off x="277814" y="4158254"/>
          <a:ext cx="9386683" cy="2028240"/>
        </p:xfrm>
        <a:graphic>
          <a:graphicData uri="http://schemas.openxmlformats.org/drawingml/2006/table">
            <a:tbl>
              <a:tblPr/>
              <a:tblGrid>
                <a:gridCol w="2337846"/>
                <a:gridCol w="2384142"/>
                <a:gridCol w="2346354"/>
                <a:gridCol w="2318341"/>
              </a:tblGrid>
              <a:tr h="536328">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kumimoji="0" lang="en-AU" sz="1400" b="1" i="0" u="none" strike="noStrike" cap="none" normalizeH="0" baseline="0" noProof="0" dirty="0" smtClean="0">
                          <a:ln>
                            <a:noFill/>
                          </a:ln>
                          <a:solidFill>
                            <a:schemeClr val="accent1"/>
                          </a:solidFill>
                          <a:effectLst/>
                          <a:latin typeface="Arial" charset="0"/>
                        </a:rPr>
                        <a:t>Personal Computers</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Desktop and Notebook</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Portable Storage</a:t>
                      </a:r>
                      <a:br>
                        <a:rPr kumimoji="0" lang="en-US" sz="1400" b="0" i="0" u="none" strike="noStrike" cap="none" normalizeH="0" baseline="0" noProof="0" dirty="0" smtClean="0">
                          <a:ln>
                            <a:noFill/>
                          </a:ln>
                          <a:solidFill>
                            <a:srgbClr val="000000"/>
                          </a:solidFill>
                          <a:effectLst/>
                          <a:latin typeface="Arial" charset="0"/>
                        </a:rPr>
                      </a:br>
                      <a:r>
                        <a:rPr kumimoji="0" lang="en-US" sz="1400" b="0" i="0" u="none" strike="noStrike" cap="none" normalizeH="0" baseline="0" noProof="0" dirty="0" smtClean="0">
                          <a:ln>
                            <a:noFill/>
                          </a:ln>
                          <a:solidFill>
                            <a:srgbClr val="000000"/>
                          </a:solidFill>
                          <a:effectLst/>
                          <a:latin typeface="Arial" charset="0"/>
                        </a:rPr>
                        <a:t>(Floppy, CD/DVD, USB)</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Server Computers</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File</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Internet (Web, E-mail)</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Database</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Remote Access</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Storage</a:t>
                      </a:r>
                      <a:b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b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(NAS, SAN, Tape)</a:t>
                      </a:r>
                      <a:endParaRPr kumimoji="0" lang="en-AU" sz="1400" b="0" i="0" u="none" strike="noStrike" kern="1200" cap="none" spc="0" normalizeH="0" baseline="0" noProof="0" dirty="0" smtClean="0">
                        <a:ln>
                          <a:noFill/>
                        </a:ln>
                        <a:solidFill>
                          <a:srgbClr val="000000"/>
                        </a:solidFill>
                        <a:effectLst/>
                        <a:uLnTx/>
                        <a:uFillTx/>
                        <a:latin typeface="Arial" charset="0"/>
                        <a:ea typeface="+mn-ea"/>
                        <a:cs typeface="+mn-cs"/>
                      </a:endParaRP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Communication</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Mobile Phone</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Smartphone and PDA</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GPS Navigation</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Multifunction Printer</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Multimedia</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Media Player (iPod)</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Digital Still/Video Camera</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Digital Voice Recorder</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Digital Video Recorder</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Gaming (PS3, Xbox)</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AU" sz="2000" dirty="0" smtClean="0">
                <a:solidFill>
                  <a:prstClr val="white"/>
                </a:solidFill>
              </a:rPr>
              <a:t>Electronic Documents</a:t>
            </a:r>
            <a:r>
              <a:rPr lang="en-AU" dirty="0" smtClean="0">
                <a:solidFill>
                  <a:prstClr val="white"/>
                </a:solidFill>
              </a:rPr>
              <a:t/>
            </a:r>
            <a:br>
              <a:rPr lang="en-AU" dirty="0" smtClean="0">
                <a:solidFill>
                  <a:prstClr val="white"/>
                </a:solidFill>
              </a:rPr>
            </a:br>
            <a:r>
              <a:rPr lang="en-AU" dirty="0" smtClean="0">
                <a:solidFill>
                  <a:prstClr val="white"/>
                </a:solidFill>
              </a:rPr>
              <a:t>Internet Locations</a:t>
            </a:r>
            <a:endParaRPr lang="en-AU" dirty="0"/>
          </a:p>
        </p:txBody>
      </p:sp>
      <p:graphicFrame>
        <p:nvGraphicFramePr>
          <p:cNvPr id="6" name="Group 3"/>
          <p:cNvGraphicFramePr>
            <a:graphicFrameLocks noGrp="1"/>
          </p:cNvGraphicFramePr>
          <p:nvPr/>
        </p:nvGraphicFramePr>
        <p:xfrm>
          <a:off x="277814" y="4158254"/>
          <a:ext cx="9386683" cy="1516176"/>
        </p:xfrm>
        <a:graphic>
          <a:graphicData uri="http://schemas.openxmlformats.org/drawingml/2006/table">
            <a:tbl>
              <a:tblPr/>
              <a:tblGrid>
                <a:gridCol w="2337846"/>
                <a:gridCol w="2384142"/>
                <a:gridCol w="2346354"/>
                <a:gridCol w="2318341"/>
              </a:tblGrid>
              <a:tr h="536328">
                <a:tc>
                  <a:txBody>
                    <a:bodyPr/>
                    <a:lstStyle/>
                    <a:p>
                      <a:pPr marL="0" marR="0" lvl="0" indent="0" algn="l" defTabSz="762000" rtl="0" eaLnBrk="1" fontAlgn="base" latinLnBrk="0" hangingPunct="1">
                        <a:lnSpc>
                          <a:spcPct val="100000"/>
                        </a:lnSpc>
                        <a:spcBef>
                          <a:spcPct val="40000"/>
                        </a:spcBef>
                        <a:spcAft>
                          <a:spcPct val="0"/>
                        </a:spcAft>
                        <a:buClrTx/>
                        <a:buSzTx/>
                        <a:buFontTx/>
                        <a:buNone/>
                        <a:tabLst/>
                      </a:pPr>
                      <a:r>
                        <a:rPr kumimoji="0" lang="en-AU" sz="1400" b="1" i="0" u="none" strike="noStrike" cap="none" normalizeH="0" baseline="0" noProof="0" dirty="0" smtClean="0">
                          <a:ln>
                            <a:noFill/>
                          </a:ln>
                          <a:solidFill>
                            <a:schemeClr val="accent1"/>
                          </a:solidFill>
                          <a:effectLst/>
                          <a:latin typeface="Arial" charset="0"/>
                        </a:rPr>
                        <a:t>Social Networking</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Facebook</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LinkedIn</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MySpace</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pPr>
                      <a:r>
                        <a:rPr kumimoji="0" lang="en-US" sz="1400" b="0" i="0" u="none" strike="noStrike" cap="none" normalizeH="0" baseline="0" noProof="0" dirty="0" smtClean="0">
                          <a:ln>
                            <a:noFill/>
                          </a:ln>
                          <a:solidFill>
                            <a:srgbClr val="000000"/>
                          </a:solidFill>
                          <a:effectLst/>
                          <a:latin typeface="Arial" charset="0"/>
                        </a:rPr>
                        <a:t>Second Life</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Content Sharing</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Google Blogger</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Google Docs</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Salesforce CRM</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US" sz="1400" b="0" i="0" u="none" strike="noStrike" kern="1200" cap="none" spc="0" normalizeH="0" baseline="0" noProof="0" dirty="0" smtClean="0">
                          <a:ln>
                            <a:noFill/>
                          </a:ln>
                          <a:solidFill>
                            <a:srgbClr val="000000"/>
                          </a:solidFill>
                          <a:effectLst/>
                          <a:uLnTx/>
                          <a:uFillTx/>
                          <a:latin typeface="Arial" charset="0"/>
                          <a:ea typeface="+mn-ea"/>
                          <a:cs typeface="+mn-cs"/>
                        </a:rPr>
                        <a:t>YouTube</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Communication</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IM (MSN, QQ)</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VoIP (Skype)</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Twitter</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Google Wave</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None/>
                        <a:tabLst/>
                        <a:defRPr/>
                      </a:pPr>
                      <a:r>
                        <a:rPr kumimoji="0" lang="en-AU" sz="1400" b="1" i="0" u="none" strike="noStrike" cap="none" normalizeH="0" baseline="0" noProof="0" dirty="0" smtClean="0">
                          <a:ln>
                            <a:noFill/>
                          </a:ln>
                          <a:solidFill>
                            <a:schemeClr val="accent1"/>
                          </a:solidFill>
                          <a:effectLst/>
                          <a:latin typeface="Arial" charset="0"/>
                        </a:rPr>
                        <a:t>Commerce</a:t>
                      </a:r>
                      <a:endParaRPr kumimoji="0" lang="en-US" sz="1400" b="0" i="0" u="none" strike="noStrike" kern="1200" cap="none" spc="0" normalizeH="0" baseline="0" noProof="0" dirty="0" smtClean="0">
                        <a:ln>
                          <a:noFill/>
                        </a:ln>
                        <a:solidFill>
                          <a:srgbClr val="000000"/>
                        </a:solidFill>
                        <a:effectLst/>
                        <a:uLnTx/>
                        <a:uFillTx/>
                        <a:latin typeface="Arial" charset="0"/>
                        <a:ea typeface="+mn-ea"/>
                        <a:cs typeface="+mn-cs"/>
                      </a:endParaRP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Share Trading</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Banking</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Auctions (eBay)</a:t>
                      </a:r>
                    </a:p>
                    <a:p>
                      <a:pPr marL="187325" marR="0" lvl="1" indent="-185738" algn="l" defTabSz="762000" rtl="0" eaLnBrk="1" fontAlgn="base" latinLnBrk="0" hangingPunct="1">
                        <a:lnSpc>
                          <a:spcPct val="100000"/>
                        </a:lnSpc>
                        <a:spcBef>
                          <a:spcPct val="40000"/>
                        </a:spcBef>
                        <a:spcAft>
                          <a:spcPct val="0"/>
                        </a:spcAft>
                        <a:buClr>
                          <a:schemeClr val="accent1"/>
                        </a:buClr>
                        <a:buSzPct val="120000"/>
                        <a:buFont typeface="Wingdings" pitchFamily="2" charset="2"/>
                        <a:buChar char="§"/>
                        <a:tabLst/>
                        <a:defRPr/>
                      </a:pPr>
                      <a:r>
                        <a:rPr kumimoji="0" lang="en-AU" sz="1400" b="0" i="0" u="none" strike="noStrike" kern="1200" cap="none" spc="0" normalizeH="0" baseline="0" noProof="0" dirty="0" smtClean="0">
                          <a:ln>
                            <a:noFill/>
                          </a:ln>
                          <a:solidFill>
                            <a:srgbClr val="000000"/>
                          </a:solidFill>
                          <a:effectLst/>
                          <a:uLnTx/>
                          <a:uFillTx/>
                          <a:latin typeface="Arial" charset="0"/>
                          <a:ea typeface="+mn-ea"/>
                          <a:cs typeface="+mn-cs"/>
                        </a:rPr>
                        <a:t>Shopping (Amazon)</a:t>
                      </a:r>
                    </a:p>
                  </a:txBody>
                  <a:tcPr marL="54000" marR="54000" marT="54000" marB="54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pic>
        <p:nvPicPr>
          <p:cNvPr id="8" name="Picture 7"/>
          <p:cNvPicPr>
            <a:picLocks noChangeAspect="1"/>
          </p:cNvPicPr>
          <p:nvPr/>
        </p:nvPicPr>
        <p:blipFill>
          <a:blip r:embed="rId3" cstate="print"/>
          <a:stretch>
            <a:fillRect/>
          </a:stretch>
        </p:blipFill>
        <p:spPr>
          <a:xfrm>
            <a:off x="277813" y="1276352"/>
            <a:ext cx="9361494" cy="2850393"/>
          </a:xfrm>
          <a:prstGeom prst="rect">
            <a:avLst/>
          </a:prstGeom>
        </p:spPr>
      </p:pic>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1"/>
          </p:nvPr>
        </p:nvSpPr>
        <p:spPr>
          <a:xfrm>
            <a:off x="1557291" y="1311246"/>
            <a:ext cx="5184846" cy="615553"/>
          </a:xfrm>
        </p:spPr>
        <p:txBody>
          <a:bodyPr/>
          <a:lstStyle/>
          <a:p>
            <a:pPr rtl="0"/>
            <a:r>
              <a:rPr lang="en-US" sz="4000" b="0" dirty="0" smtClean="0">
                <a:latin typeface="+mj-lt"/>
              </a:rPr>
              <a:t>Risks to investigators</a:t>
            </a:r>
            <a:endParaRPr lang="en-AU" sz="4000" b="0" dirty="0">
              <a:latin typeface="+mj-lt"/>
            </a:endParaRPr>
          </a:p>
        </p:txBody>
      </p:sp>
      <p:sp>
        <p:nvSpPr>
          <p:cNvPr id="8" name="Content Placeholder 3"/>
          <p:cNvSpPr txBox="1">
            <a:spLocks/>
          </p:cNvSpPr>
          <p:nvPr/>
        </p:nvSpPr>
        <p:spPr>
          <a:xfrm>
            <a:off x="1447752" y="2036338"/>
            <a:ext cx="6681879" cy="3985085"/>
          </a:xfrm>
          <a:prstGeom prst="rect">
            <a:avLst/>
          </a:prstGeom>
        </p:spPr>
        <p:txBody>
          <a:bodyPr/>
          <a:lstStyle/>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mn-lt"/>
              </a:rPr>
              <a:t>Overwhelmed by the quantity of ESI</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400" kern="0" noProof="0" dirty="0" smtClean="0">
                <a:latin typeface="+mn-lt"/>
              </a:rPr>
              <a:t>Relevant ESI available but encoded or stored in an inaccessible, ambiguous or unknown form</a:t>
            </a:r>
            <a:endParaRPr kumimoji="0" lang="en-US" sz="24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400" kern="0" dirty="0" smtClean="0">
                <a:latin typeface="+mn-lt"/>
              </a:rPr>
              <a:t>ESI stored in ‘cloud’ outside jurisdiction</a:t>
            </a:r>
            <a:endParaRPr kumimoji="0" lang="en-US" sz="24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kumimoji="0" lang="en-US" sz="2400" b="0" i="0" u="none" strike="noStrike" kern="0" cap="none" spc="0" normalizeH="0" baseline="0" noProof="0" dirty="0" smtClean="0">
                <a:ln>
                  <a:noFill/>
                </a:ln>
                <a:solidFill>
                  <a:srgbClr val="000000"/>
                </a:solidFill>
                <a:effectLst/>
                <a:uLnTx/>
                <a:uFillTx/>
                <a:latin typeface="+mn-lt"/>
              </a:rPr>
              <a:t>ESI encrypted</a:t>
            </a:r>
            <a:r>
              <a:rPr kumimoji="0" lang="en-US" sz="2400" b="0" i="0" u="none" strike="noStrike" kern="0" cap="none" spc="0" normalizeH="0" noProof="0" dirty="0" smtClean="0">
                <a:ln>
                  <a:noFill/>
                </a:ln>
                <a:solidFill>
                  <a:srgbClr val="000000"/>
                </a:solidFill>
                <a:effectLst/>
                <a:uLnTx/>
                <a:uFillTx/>
                <a:latin typeface="+mn-lt"/>
              </a:rPr>
              <a:t> beyond ability to decipher</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400" kern="0" noProof="0" dirty="0" smtClean="0">
                <a:latin typeface="+mn-lt"/>
              </a:rPr>
              <a:t>Provenance of ESI</a:t>
            </a: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r>
              <a:rPr lang="en-US" sz="2400" kern="0" noProof="0" dirty="0" smtClean="0">
                <a:latin typeface="+mn-lt"/>
              </a:rPr>
              <a:t>Use of  Cleaning / Wiping tools</a:t>
            </a:r>
            <a:endParaRPr kumimoji="0" lang="en-US" sz="2400" b="0" i="0" u="none" strike="noStrike" kern="0" cap="none" spc="0" normalizeH="0" baseline="0" noProof="0" dirty="0" smtClean="0">
              <a:ln>
                <a:noFill/>
              </a:ln>
              <a:solidFill>
                <a:srgbClr val="000000"/>
              </a:solidFill>
              <a:effectLst/>
              <a:uLnTx/>
              <a:uFillTx/>
              <a:latin typeface="+mn-lt"/>
            </a:endParaRPr>
          </a:p>
          <a:p>
            <a:pPr marL="265113" marR="0" lvl="3" indent="-265113" algn="l" defTabSz="914400" rtl="0" eaLnBrk="1" fontAlgn="base" latinLnBrk="0" hangingPunct="1">
              <a:lnSpc>
                <a:spcPct val="100000"/>
              </a:lnSpc>
              <a:spcBef>
                <a:spcPts val="750"/>
              </a:spcBef>
              <a:spcAft>
                <a:spcPct val="0"/>
              </a:spcAft>
              <a:buClr>
                <a:schemeClr val="accent1"/>
              </a:buClr>
              <a:buSzPct val="120000"/>
              <a:buFont typeface="Wingdings" pitchFamily="2" charset="2"/>
              <a:buChar char="§"/>
              <a:tabLst/>
              <a:defRPr/>
            </a:pPr>
            <a:endParaRPr kumimoji="0" lang="en-US" sz="1600" b="1" i="0" u="none" strike="noStrike" kern="0" cap="none" spc="0" normalizeH="0" baseline="0" noProof="0" dirty="0" smtClean="0">
              <a:ln>
                <a:noFill/>
              </a:ln>
              <a:solidFill>
                <a:srgbClr val="000000"/>
              </a:solidFill>
              <a:effectLst/>
              <a:uLnTx/>
              <a:uFillTx/>
              <a:latin typeface="+mn-lt"/>
            </a:endParaRPr>
          </a:p>
        </p:txBody>
      </p:sp>
      <p:sp>
        <p:nvSpPr>
          <p:cNvPr id="9"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Risks</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1910049" y="1753037"/>
            <a:ext cx="5926146" cy="861774"/>
          </a:xfrm>
        </p:spPr>
        <p:txBody>
          <a:bodyPr/>
          <a:lstStyle/>
          <a:p>
            <a:r>
              <a:rPr lang="en-AU" dirty="0" smtClean="0"/>
              <a:t>Monster storage and email madness </a:t>
            </a:r>
            <a:endParaRPr lang="en-AU" dirty="0"/>
          </a:p>
        </p:txBody>
      </p:sp>
      <p:sp>
        <p:nvSpPr>
          <p:cNvPr id="3" name="Title 2"/>
          <p:cNvSpPr txBox="1">
            <a:spLocks/>
          </p:cNvSpPr>
          <p:nvPr/>
        </p:nvSpPr>
        <p:spPr>
          <a:xfrm>
            <a:off x="273050" y="0"/>
            <a:ext cx="7563145" cy="1008063"/>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AU" sz="2000" b="1" i="0" u="none" strike="noStrike" kern="0" cap="none" spc="0" normalizeH="0" baseline="0" noProof="0" dirty="0" smtClean="0">
                <a:ln>
                  <a:noFill/>
                </a:ln>
                <a:solidFill>
                  <a:prstClr val="white"/>
                </a:solidFill>
                <a:effectLst/>
                <a:uLnTx/>
                <a:uFillTx/>
                <a:latin typeface="+mj-lt"/>
                <a:ea typeface="+mj-ea"/>
                <a:cs typeface="+mj-cs"/>
              </a:rPr>
              <a:t>Quantity</a:t>
            </a:r>
            <a:endParaRPr kumimoji="0" lang="en-AU" sz="2400" b="1" i="0" u="none" strike="noStrike" kern="0" cap="none" spc="0" normalizeH="0" baseline="0" noProof="0" dirty="0">
              <a:ln>
                <a:noFill/>
              </a:ln>
              <a:solidFill>
                <a:schemeClr val="bg1"/>
              </a:solidFill>
              <a:effectLst/>
              <a:uLnTx/>
              <a:uFillTx/>
              <a:latin typeface="+mj-lt"/>
              <a:ea typeface="+mj-ea"/>
              <a:cs typeface="+mj-cs"/>
            </a:endParaRPr>
          </a:p>
        </p:txBody>
      </p:sp>
      <p:pic>
        <p:nvPicPr>
          <p:cNvPr id="5" name="Picture 4" descr="Caviar-Green-3TB.jpg"/>
          <p:cNvPicPr>
            <a:picLocks noChangeAspect="1"/>
          </p:cNvPicPr>
          <p:nvPr/>
        </p:nvPicPr>
        <p:blipFill>
          <a:blip r:embed="rId3" cstate="print"/>
          <a:stretch>
            <a:fillRect/>
          </a:stretch>
        </p:blipFill>
        <p:spPr>
          <a:xfrm>
            <a:off x="1119135" y="2771765"/>
            <a:ext cx="2364430" cy="2227293"/>
          </a:xfrm>
          <a:prstGeom prst="rect">
            <a:avLst/>
          </a:prstGeom>
        </p:spPr>
      </p:pic>
      <p:pic>
        <p:nvPicPr>
          <p:cNvPr id="2050" name="Picture 2"/>
          <p:cNvPicPr>
            <a:picLocks noChangeAspect="1" noChangeArrowheads="1"/>
          </p:cNvPicPr>
          <p:nvPr/>
        </p:nvPicPr>
        <p:blipFill>
          <a:blip r:embed="rId4" cstate="print"/>
          <a:srcRect/>
          <a:stretch>
            <a:fillRect/>
          </a:stretch>
        </p:blipFill>
        <p:spPr bwMode="auto">
          <a:xfrm>
            <a:off x="5318130" y="2990844"/>
            <a:ext cx="2741649" cy="200821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KordaMentha">
  <a:themeElements>
    <a:clrScheme name="KM">
      <a:dk1>
        <a:sysClr val="windowText" lastClr="000000"/>
      </a:dk1>
      <a:lt1>
        <a:sysClr val="window" lastClr="FFFFFF"/>
      </a:lt1>
      <a:dk2>
        <a:srgbClr val="7DA5FF"/>
      </a:dk2>
      <a:lt2>
        <a:srgbClr val="EBEBEB"/>
      </a:lt2>
      <a:accent1>
        <a:srgbClr val="FF6600"/>
      </a:accent1>
      <a:accent2>
        <a:srgbClr val="002D62"/>
      </a:accent2>
      <a:accent3>
        <a:srgbClr val="5C950F"/>
      </a:accent3>
      <a:accent4>
        <a:srgbClr val="FFA064"/>
      </a:accent4>
      <a:accent5>
        <a:srgbClr val="2864A0"/>
      </a:accent5>
      <a:accent6>
        <a:srgbClr val="ADCA87"/>
      </a:accent6>
      <a:hlink>
        <a:srgbClr val="505050"/>
      </a:hlink>
      <a:folHlink>
        <a:srgbClr val="7DA5FF"/>
      </a:folHlink>
    </a:clrScheme>
    <a:fontScheme name="KordaMentha">
      <a:majorFont>
        <a:latin typeface="Opti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6350" cap="flat" cmpd="sng" algn="ctr">
          <a:solidFill>
            <a:srgbClr val="8C8C8C"/>
          </a:solidFill>
          <a:prstDash val="solid"/>
          <a:round/>
          <a:headEnd type="none" w="med" len="med"/>
          <a:tailEnd type="none" w="med" len="med"/>
        </a:ln>
        <a:effectLst/>
      </a:spPr>
      <a:bodyPr vert="horz" wrap="square" lIns="0" tIns="0" rIns="0" bIns="0" numCol="1" rtlCol="0" anchor="t" anchorCtr="0" compatLnSpc="1">
        <a:prstTxWarp prst="textNoShape">
          <a:avLst/>
        </a:prstTxWarp>
      </a:bodyPr>
      <a:lstStyle>
        <a:defPPr>
          <a:defRPr/>
        </a:defPPr>
      </a:lstStyle>
    </a:spDef>
    <a:lnDef>
      <a:spPr bwMode="auto">
        <a:noFill/>
        <a:ln w="9525" cap="flat" cmpd="sng" algn="ctr">
          <a:solidFill>
            <a:schemeClr val="bg2">
              <a:lumMod val="90000"/>
            </a:schemeClr>
          </a:solidFill>
          <a:prstDash val="solid"/>
          <a:round/>
          <a:headEnd type="none" w="med" len="med"/>
          <a:tailEnd type="none" w="med" len="med"/>
        </a:ln>
        <a:effectLst/>
      </a:spPr>
      <a:bodyPr/>
      <a:lstStyle/>
    </a:lnDef>
  </a:objectDefaults>
  <a:extraClrSchemeLst/>
</a:theme>
</file>

<file path=ppt/theme/theme2.xml><?xml version="1.0" encoding="utf-8"?>
<a:theme xmlns:a="http://schemas.openxmlformats.org/drawingml/2006/main" name="1_Straight Edge">
  <a:themeElements>
    <a:clrScheme name="1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1_Straight Edg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rgbClr val="FFCC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rgbClr val="FFCC66"/>
            </a:solidFill>
            <a:effectLst/>
            <a:latin typeface="Arial" charset="0"/>
          </a:defRPr>
        </a:defPPr>
      </a:lstStyle>
    </a:lnDef>
  </a:objectDefaults>
  <a:extraClrSchemeLst>
    <a:extraClrScheme>
      <a:clrScheme name="1_Straight Edge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1_Straight Edge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1_Straight Edge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1_Straight Edge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1437</Words>
  <Application>Microsoft Office PowerPoint</Application>
  <PresentationFormat>A4 Paper (210x297 mm)</PresentationFormat>
  <Paragraphs>173</Paragraphs>
  <Slides>32</Slides>
  <Notes>32</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KordaMentha</vt:lpstr>
      <vt:lpstr>1_Straight Edge</vt:lpstr>
      <vt:lpstr>Nigel Carson – Forensic Technology Risks and Opportunities</vt:lpstr>
      <vt:lpstr>Slide 1</vt:lpstr>
      <vt:lpstr>Slide 2</vt:lpstr>
      <vt:lpstr>Slide 3</vt:lpstr>
      <vt:lpstr>Slide 4</vt:lpstr>
      <vt:lpstr>Expanding Universe of  Electronically Stored Information (ESI)</vt:lpstr>
      <vt:lpstr>Electronic Documents Internet Locations</vt:lpstr>
      <vt:lpstr>Slide 7</vt:lpstr>
      <vt:lpstr>Slide 8</vt:lpstr>
      <vt:lpstr>Slide 9</vt:lpstr>
      <vt:lpstr>Slide 10</vt:lpstr>
      <vt:lpstr>Slide 11</vt:lpstr>
      <vt:lpstr>Slide 12</vt:lpstr>
      <vt:lpstr>Slide 13</vt:lpstr>
      <vt:lpstr>Anti Forensic tools </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Provenance – Authenticity Metadata</vt:lpstr>
      <vt:lpstr>Provenance - Integrity Metadata</vt:lpstr>
      <vt:lpstr>Provenance - Identification Metadata traps BTK Killer</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2010-03-30T23:07:37Z</dcterms:created>
  <dcterms:modified xsi:type="dcterms:W3CDTF">2010-11-15T23:22:11Z</dcterms:modified>
</cp:coreProperties>
</file>